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3.svg" ContentType="image/svg+xml"/>
  <Override PartName="/ppt/media/image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7"/>
  </p:handoutMasterIdLst>
  <p:sldIdLst>
    <p:sldId id="269" r:id="rId3"/>
    <p:sldId id="256" r:id="rId4"/>
    <p:sldId id="258" r:id="rId5"/>
    <p:sldId id="262" r:id="rId6"/>
    <p:sldId id="263" r:id="rId7"/>
    <p:sldId id="264" r:id="rId8"/>
    <p:sldId id="265" r:id="rId9"/>
    <p:sldId id="266" r:id="rId10"/>
    <p:sldId id="267" r:id="rId12"/>
    <p:sldId id="268" r:id="rId13"/>
    <p:sldId id="261" r:id="rId14"/>
    <p:sldId id="260" r:id="rId15"/>
    <p:sldId id="259" r:id="rId16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2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92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gs" Target="tags/tag8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3.svg>
</file>

<file path=ppt/media/image4.sv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3085A-5B65-4396-A4DC-65E088FCF9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397600"/>
            <a:ext cx="9799200" cy="11052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5040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04000"/>
            <a:ext cx="5342400" cy="4140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04000"/>
            <a:ext cx="5342400" cy="4140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tags" Target="../tags/tag74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tags" Target="../tags/tag7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9.xml"/><Relationship Id="rId1" Type="http://schemas.openxmlformats.org/officeDocument/2006/relationships/tags" Target="../tags/tag78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image" Target="../media/image4.sv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8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9.xml"/><Relationship Id="rId2" Type="http://schemas.openxmlformats.org/officeDocument/2006/relationships/image" Target="../media/image10.jpe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tags" Target="../tags/tag7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jpeg"/><Relationship Id="rId1" Type="http://schemas.openxmlformats.org/officeDocument/2006/relationships/tags" Target="../tags/tag7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tags" Target="../tags/tag72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tags" Target="../tags/tag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/>
          <p:nvPr/>
        </p:nvSpPr>
        <p:spPr>
          <a:xfrm rot="20817322">
            <a:off x="-773348" y="-477217"/>
            <a:ext cx="6480194" cy="7386634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205" h="11632">
                <a:moveTo>
                  <a:pt x="2438" y="0"/>
                </a:moveTo>
                <a:lnTo>
                  <a:pt x="9185" y="1563"/>
                </a:lnTo>
                <a:lnTo>
                  <a:pt x="9198" y="1583"/>
                </a:lnTo>
                <a:cubicBezTo>
                  <a:pt x="9851" y="2578"/>
                  <a:pt x="10205" y="3645"/>
                  <a:pt x="10205" y="4754"/>
                </a:cubicBezTo>
                <a:cubicBezTo>
                  <a:pt x="10205" y="7429"/>
                  <a:pt x="8148" y="9853"/>
                  <a:pt x="4812" y="11622"/>
                </a:cubicBezTo>
                <a:lnTo>
                  <a:pt x="4792" y="11632"/>
                </a:lnTo>
                <a:lnTo>
                  <a:pt x="0" y="10522"/>
                </a:lnTo>
                <a:lnTo>
                  <a:pt x="2438" y="0"/>
                </a:lnTo>
                <a:close/>
              </a:path>
            </a:pathLst>
          </a:custGeom>
          <a:solidFill>
            <a:srgbClr val="00346B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20817322">
            <a:off x="-817436" y="-461850"/>
            <a:ext cx="6398930" cy="685726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077" h="10799">
                <a:moveTo>
                  <a:pt x="2438" y="0"/>
                </a:moveTo>
                <a:lnTo>
                  <a:pt x="8323" y="1364"/>
                </a:lnTo>
                <a:lnTo>
                  <a:pt x="8330" y="1370"/>
                </a:lnTo>
                <a:cubicBezTo>
                  <a:pt x="9438" y="2332"/>
                  <a:pt x="10077" y="3467"/>
                  <a:pt x="10077" y="4683"/>
                </a:cubicBezTo>
                <a:cubicBezTo>
                  <a:pt x="10077" y="7615"/>
                  <a:pt x="6356" y="10079"/>
                  <a:pt x="1317" y="10782"/>
                </a:cubicBezTo>
                <a:lnTo>
                  <a:pt x="1194" y="10799"/>
                </a:lnTo>
                <a:lnTo>
                  <a:pt x="0" y="10522"/>
                </a:lnTo>
                <a:lnTo>
                  <a:pt x="2438" y="0"/>
                </a:lnTo>
                <a:close/>
              </a:path>
            </a:pathLst>
          </a:custGeom>
          <a:solidFill>
            <a:srgbClr val="00346B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任意多边形 14"/>
          <p:cNvSpPr/>
          <p:nvPr/>
        </p:nvSpPr>
        <p:spPr>
          <a:xfrm rot="20817322">
            <a:off x="-772237" y="-460317"/>
            <a:ext cx="6224504" cy="6131089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9802" h="9655">
                <a:moveTo>
                  <a:pt x="2237" y="0"/>
                </a:moveTo>
                <a:lnTo>
                  <a:pt x="8518" y="1455"/>
                </a:lnTo>
                <a:lnTo>
                  <a:pt x="8555" y="1492"/>
                </a:lnTo>
                <a:cubicBezTo>
                  <a:pt x="9350" y="2283"/>
                  <a:pt x="9802" y="3195"/>
                  <a:pt x="9802" y="4165"/>
                </a:cubicBezTo>
                <a:cubicBezTo>
                  <a:pt x="9802" y="7174"/>
                  <a:pt x="5451" y="9617"/>
                  <a:pt x="56" y="9655"/>
                </a:cubicBezTo>
                <a:lnTo>
                  <a:pt x="0" y="9655"/>
                </a:lnTo>
                <a:lnTo>
                  <a:pt x="2237" y="0"/>
                </a:lnTo>
                <a:close/>
              </a:path>
            </a:pathLst>
          </a:custGeom>
          <a:solidFill>
            <a:srgbClr val="033F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 rot="20817322">
            <a:off x="-5515578" y="4519"/>
            <a:ext cx="10923270" cy="560127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7202" h="8821">
                <a:moveTo>
                  <a:pt x="9681" y="125"/>
                </a:moveTo>
                <a:lnTo>
                  <a:pt x="16096" y="1611"/>
                </a:lnTo>
                <a:lnTo>
                  <a:pt x="16125" y="1640"/>
                </a:lnTo>
                <a:cubicBezTo>
                  <a:pt x="16811" y="2334"/>
                  <a:pt x="17202" y="3134"/>
                  <a:pt x="17202" y="3985"/>
                </a:cubicBezTo>
                <a:cubicBezTo>
                  <a:pt x="17202" y="6656"/>
                  <a:pt x="13351" y="8821"/>
                  <a:pt x="8601" y="8821"/>
                </a:cubicBezTo>
                <a:cubicBezTo>
                  <a:pt x="8304" y="8821"/>
                  <a:pt x="8011" y="8812"/>
                  <a:pt x="7722" y="8796"/>
                </a:cubicBezTo>
                <a:lnTo>
                  <a:pt x="7673" y="8793"/>
                </a:lnTo>
                <a:lnTo>
                  <a:pt x="9681" y="125"/>
                </a:lnTo>
                <a:close/>
                <a:moveTo>
                  <a:pt x="3727" y="0"/>
                </a:moveTo>
                <a:lnTo>
                  <a:pt x="2074" y="7134"/>
                </a:lnTo>
                <a:lnTo>
                  <a:pt x="2030" y="7106"/>
                </a:lnTo>
                <a:cubicBezTo>
                  <a:pt x="764" y="6263"/>
                  <a:pt x="0" y="5174"/>
                  <a:pt x="0" y="3985"/>
                </a:cubicBezTo>
                <a:cubicBezTo>
                  <a:pt x="0" y="2336"/>
                  <a:pt x="1467" y="881"/>
                  <a:pt x="3707" y="8"/>
                </a:cubicBezTo>
                <a:lnTo>
                  <a:pt x="3727" y="0"/>
                </a:lnTo>
                <a:close/>
              </a:path>
            </a:pathLst>
          </a:custGeom>
          <a:blipFill dpi="0" rotWithShape="0">
            <a:blip r:embed="rId1" cstate="screen"/>
            <a:srcRect/>
            <a:stretch>
              <a:fillRect l="32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871970" y="3064510"/>
            <a:ext cx="502793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charset="-122"/>
                <a:ea typeface="微软雅黑" charset="-122"/>
              </a:rPr>
              <a:t>Sollin</a:t>
            </a:r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charset="-122"/>
                <a:ea typeface="微软雅黑" charset="-122"/>
              </a:rPr>
              <a:t>算法</a:t>
            </a:r>
            <a:endParaRPr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微软雅黑" charset="-122"/>
              <a:ea typeface="微软雅黑" charset="-122"/>
            </a:endParaRPr>
          </a:p>
          <a:p>
            <a:pPr algn="dist"/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charset="-122"/>
                <a:ea typeface="微软雅黑" charset="-122"/>
              </a:rPr>
              <a:t>实现最小生成</a:t>
            </a:r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charset="-122"/>
                <a:ea typeface="微软雅黑" charset="-122"/>
              </a:rPr>
              <a:t>树</a:t>
            </a:r>
            <a:endParaRPr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微软雅黑" charset="-122"/>
              <a:ea typeface="微软雅黑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02983" y="1535394"/>
            <a:ext cx="1827602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solidFill>
                  <a:srgbClr val="033F7B"/>
                </a:solidFill>
                <a:effectLst/>
                <a:latin typeface="微软雅黑" charset="-122"/>
                <a:ea typeface="微软雅黑" charset="-122"/>
              </a:rPr>
              <a:t>02</a:t>
            </a:r>
            <a:endParaRPr lang="en-US" altLang="zh-CN" sz="9600" b="1" dirty="0">
              <a:solidFill>
                <a:srgbClr val="033F7B"/>
              </a:solidFill>
              <a:effectLst/>
              <a:latin typeface="微软雅黑" charset="-122"/>
              <a:ea typeface="微软雅黑" charset="-122"/>
            </a:endParaRPr>
          </a:p>
        </p:txBody>
      </p: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9586595" y="5432425"/>
            <a:ext cx="1275080" cy="50673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4" name="任意多边形 3"/>
          <p:cNvSpPr/>
          <p:nvPr/>
        </p:nvSpPr>
        <p:spPr>
          <a:xfrm rot="20817322">
            <a:off x="-686435" y="-502920"/>
            <a:ext cx="6030595" cy="560514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9533" h="8696">
                <a:moveTo>
                  <a:pt x="2008" y="0"/>
                </a:moveTo>
                <a:lnTo>
                  <a:pt x="8423" y="1486"/>
                </a:lnTo>
                <a:cubicBezTo>
                  <a:pt x="9132" y="2163"/>
                  <a:pt x="9544" y="3077"/>
                  <a:pt x="9529" y="3860"/>
                </a:cubicBezTo>
                <a:cubicBezTo>
                  <a:pt x="9667" y="6175"/>
                  <a:pt x="6316" y="8172"/>
                  <a:pt x="2900" y="8568"/>
                </a:cubicBezTo>
                <a:lnTo>
                  <a:pt x="2688" y="8595"/>
                </a:lnTo>
                <a:lnTo>
                  <a:pt x="2474" y="8618"/>
                </a:lnTo>
                <a:lnTo>
                  <a:pt x="2258" y="8638"/>
                </a:lnTo>
                <a:lnTo>
                  <a:pt x="2040" y="8656"/>
                </a:lnTo>
                <a:lnTo>
                  <a:pt x="1821" y="8670"/>
                </a:lnTo>
                <a:lnTo>
                  <a:pt x="1600" y="8681"/>
                </a:lnTo>
                <a:lnTo>
                  <a:pt x="1378" y="8689"/>
                </a:lnTo>
                <a:lnTo>
                  <a:pt x="1153" y="8694"/>
                </a:lnTo>
                <a:lnTo>
                  <a:pt x="928" y="8696"/>
                </a:lnTo>
                <a:cubicBezTo>
                  <a:pt x="608" y="8695"/>
                  <a:pt x="348" y="8688"/>
                  <a:pt x="0" y="8668"/>
                </a:cubicBezTo>
                <a:lnTo>
                  <a:pt x="2008" y="0"/>
                </a:lnTo>
                <a:close/>
              </a:path>
            </a:pathLst>
          </a:custGeom>
          <a:solidFill>
            <a:srgbClr val="06447F">
              <a:alpha val="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5185726" y="426695"/>
            <a:ext cx="1808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代码</a:t>
            </a: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实现</a:t>
            </a:r>
            <a:endParaRPr lang="zh-CN" altLang="en-US" sz="3200" b="1" noProof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charset="-122"/>
              <a:ea typeface="微软雅黑" charset="-122"/>
              <a:sym typeface="+mn-ea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2263140"/>
            <a:ext cx="7167245" cy="27273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149281" y="311125"/>
            <a:ext cx="588137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求最小生成树的时间复杂度</a:t>
            </a: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比较</a:t>
            </a:r>
            <a:endParaRPr lang="zh-CN" altLang="en-US" sz="3200" b="1" noProof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charset="-122"/>
              <a:ea typeface="微软雅黑" charset="-122"/>
              <a:sym typeface="+mn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923764" y="13048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90220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1750695" y="1733550"/>
          <a:ext cx="8689975" cy="3944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880"/>
                <a:gridCol w="3293745"/>
                <a:gridCol w="1787525"/>
                <a:gridCol w="1901825"/>
              </a:tblGrid>
              <a:tr h="3873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算法名称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时间复杂度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核心思想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优点</a:t>
                      </a:r>
                      <a:endParaRPr lang="en-US" altLang="en-US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Prim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O(E + V log V)</a:t>
                      </a:r>
                      <a:endParaRPr lang="en-US" altLang="en-US"/>
                    </a:p>
                    <a:p>
                      <a:pPr algn="ctr">
                        <a:buNone/>
                      </a:pPr>
                      <a:r>
                        <a:rPr lang="en-US" altLang="en-US"/>
                        <a:t>（使用堆 + 邻接表）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从一个点开始</a:t>
                      </a:r>
                      <a:endParaRPr lang="en-US" altLang="en-US"/>
                    </a:p>
                    <a:p>
                      <a:pPr algn="ctr">
                        <a:buNone/>
                      </a:pPr>
                      <a:r>
                        <a:rPr lang="en-US" altLang="en-US"/>
                        <a:t>扩展 MST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适用于稠密图（边多）</a:t>
                      </a:r>
                      <a:endParaRPr lang="en-US" altLang="en-US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Kruskal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O(E log E)</a:t>
                      </a:r>
                      <a:endParaRPr lang="en-US" altLang="en-US"/>
                    </a:p>
                    <a:p>
                      <a:pPr algn="ctr">
                        <a:buNone/>
                      </a:pPr>
                      <a:r>
                        <a:rPr lang="en-US" altLang="en-US"/>
                        <a:t>（边排序 + 并查集）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按边权从小到大选择，防止成环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实现简单，适用于稀疏图（边少）</a:t>
                      </a:r>
                      <a:endParaRPr lang="en-US" altLang="en-US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Sollin（Borůvka）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O(E log V)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每个组件选最短边，批量合并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并行性强，适合分布式处理</a:t>
                      </a:r>
                      <a:endParaRPr lang="en-US" altLang="en-US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破圈法（Reverse-Delete）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O(E log E + E log V)（可达性检查）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从大边开始删</a:t>
                      </a:r>
                      <a:endParaRPr lang="en-US" altLang="en-US"/>
                    </a:p>
                    <a:p>
                      <a:pPr algn="ctr">
                        <a:buNone/>
                      </a:pPr>
                      <a:r>
                        <a:rPr lang="en-US" altLang="en-US"/>
                        <a:t>保证图仍连通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概念简单，但实现慢，主要用于教学或验证</a:t>
                      </a:r>
                      <a:endParaRPr lang="en-US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188845" y="492760"/>
            <a:ext cx="7782560" cy="58356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</a:rPr>
              <a:t>判断是否存在唯一的最小生成树</a:t>
            </a:r>
            <a:endParaRPr lang="zh-CN" altLang="en-US" sz="3200" b="1" noProof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charset="-122"/>
              <a:ea typeface="微软雅黑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40125" y="1477962"/>
            <a:ext cx="5080000" cy="583565"/>
          </a:xfrm>
          <a:prstGeom prst="rect">
            <a:avLst/>
          </a:prstGeom>
        </p:spPr>
        <p:txBody>
          <a:bodyPr>
            <a:spAutoFit/>
          </a:bodyPr>
          <a:p>
            <a:pPr algn="ctr"/>
            <a:r>
              <a:rPr lang="zh-CN" altLang="en-US" sz="1600"/>
              <a:t>标记所有具有相同权值的边</a:t>
            </a:r>
            <a:r>
              <a:rPr lang="en-US" altLang="zh-CN" sz="1600"/>
              <a:t> </a:t>
            </a:r>
            <a:endParaRPr lang="en-US" altLang="zh-CN" sz="1600"/>
          </a:p>
          <a:p>
            <a:pPr algn="ctr"/>
            <a:r>
              <a:rPr lang="en-US" altLang="zh-CN" sz="1600"/>
              <a:t>(</a:t>
            </a:r>
            <a:r>
              <a:rPr lang="zh-CN" altLang="en-US" sz="1600"/>
              <a:t>扫描每条边，若存在其他同权边则标记</a:t>
            </a:r>
            <a:r>
              <a:rPr lang="en-US" altLang="zh-CN" sz="1600"/>
              <a:t>)</a:t>
            </a:r>
            <a:endParaRPr lang="en-US" altLang="zh-CN" sz="1600"/>
          </a:p>
        </p:txBody>
      </p:sp>
      <p:sp>
        <p:nvSpPr>
          <p:cNvPr id="12" name="文本框 11"/>
          <p:cNvSpPr txBox="1"/>
          <p:nvPr/>
        </p:nvSpPr>
        <p:spPr>
          <a:xfrm>
            <a:off x="3540125" y="2370772"/>
            <a:ext cx="5080000" cy="337185"/>
          </a:xfrm>
          <a:prstGeom prst="rect">
            <a:avLst/>
          </a:prstGeom>
        </p:spPr>
        <p:txBody>
          <a:bodyPr>
            <a:spAutoFit/>
          </a:bodyPr>
          <a:p>
            <a:pPr algn="ctr"/>
            <a:r>
              <a:rPr lang="zh-CN" altLang="en-US" sz="1600"/>
              <a:t>使用</a:t>
            </a:r>
            <a:r>
              <a:rPr lang="en-US" altLang="zh-CN" sz="1600"/>
              <a:t> Sollin </a:t>
            </a:r>
            <a:r>
              <a:rPr lang="zh-CN" altLang="en-US" sz="1600"/>
              <a:t>算法计算</a:t>
            </a:r>
            <a:r>
              <a:rPr lang="en-US" altLang="zh-CN" sz="1600"/>
              <a:t> MST</a:t>
            </a:r>
            <a:r>
              <a:rPr lang="zh-CN" altLang="en-US" sz="1600"/>
              <a:t>得到</a:t>
            </a:r>
            <a:r>
              <a:rPr lang="en-US" altLang="zh-CN" sz="1600"/>
              <a:t> mstEdges </a:t>
            </a:r>
            <a:endParaRPr lang="en-US" altLang="zh-CN" sz="1600"/>
          </a:p>
        </p:txBody>
      </p:sp>
      <p:sp>
        <p:nvSpPr>
          <p:cNvPr id="13" name="文本框 12"/>
          <p:cNvSpPr txBox="1"/>
          <p:nvPr/>
        </p:nvSpPr>
        <p:spPr>
          <a:xfrm>
            <a:off x="3540125" y="3017202"/>
            <a:ext cx="5080000" cy="337185"/>
          </a:xfrm>
          <a:prstGeom prst="rect">
            <a:avLst/>
          </a:prstGeom>
        </p:spPr>
        <p:txBody>
          <a:bodyPr>
            <a:spAutoFit/>
          </a:bodyPr>
          <a:p>
            <a:pPr algn="ctr"/>
            <a:r>
              <a:rPr lang="zh-CN" altLang="en-US" sz="1600"/>
              <a:t>遍历</a:t>
            </a:r>
            <a:r>
              <a:rPr lang="en-US" altLang="zh-CN" sz="1600"/>
              <a:t> MST </a:t>
            </a:r>
            <a:r>
              <a:rPr lang="zh-CN" altLang="en-US" sz="1600"/>
              <a:t>的每一条边</a:t>
            </a:r>
            <a:r>
              <a:rPr lang="en-US" altLang="zh-CN" sz="1600"/>
              <a:t> </a:t>
            </a:r>
            <a:r>
              <a:rPr lang="en-US" altLang="en-US" sz="1600"/>
              <a:t>──►</a:t>
            </a:r>
            <a:r>
              <a:rPr lang="en-US" altLang="zh-CN" sz="1600"/>
              <a:t> </a:t>
            </a:r>
            <a:r>
              <a:rPr lang="zh-CN" altLang="en-US" sz="1600"/>
              <a:t>判断该边是否被标记</a:t>
            </a:r>
            <a:endParaRPr lang="zh-CN" altLang="en-US" sz="1600"/>
          </a:p>
        </p:txBody>
      </p:sp>
      <p:sp>
        <p:nvSpPr>
          <p:cNvPr id="14" name="文本框 13"/>
          <p:cNvSpPr txBox="1"/>
          <p:nvPr/>
        </p:nvSpPr>
        <p:spPr>
          <a:xfrm>
            <a:off x="3540125" y="3662998"/>
            <a:ext cx="5080000" cy="829945"/>
          </a:xfrm>
          <a:prstGeom prst="rect">
            <a:avLst/>
          </a:prstGeom>
        </p:spPr>
        <p:txBody>
          <a:bodyPr>
            <a:spAutoFit/>
          </a:bodyPr>
          <a:p>
            <a:pPr marL="457200" lvl="1" indent="457200" algn="l"/>
            <a:r>
              <a:rPr lang="en-US" altLang="zh-CN" sz="1600"/>
              <a:t>① </a:t>
            </a:r>
            <a:r>
              <a:rPr lang="zh-CN" altLang="en-US" sz="1600"/>
              <a:t>移除该边后形成新的边集合</a:t>
            </a:r>
            <a:endParaRPr lang="en-US" altLang="zh-CN" sz="1600"/>
          </a:p>
          <a:p>
            <a:pPr marL="457200" lvl="1" indent="457200" algn="l"/>
            <a:r>
              <a:rPr lang="en-US" altLang="zh-CN" sz="1600"/>
              <a:t>② </a:t>
            </a:r>
            <a:r>
              <a:rPr lang="zh-CN" altLang="en-US" sz="1600"/>
              <a:t>再次运行 </a:t>
            </a:r>
            <a:r>
              <a:rPr lang="en-US" altLang="zh-CN" sz="1600"/>
              <a:t>Sollin </a:t>
            </a:r>
            <a:r>
              <a:rPr lang="zh-CN" altLang="en-US" sz="1600"/>
              <a:t>算法求新的 </a:t>
            </a:r>
            <a:r>
              <a:rPr lang="en-US" altLang="zh-CN" sz="1600"/>
              <a:t>MST</a:t>
            </a:r>
            <a:endParaRPr lang="en-US" altLang="zh-CN" sz="1600"/>
          </a:p>
          <a:p>
            <a:pPr marL="457200" lvl="1" indent="457200" algn="l"/>
            <a:r>
              <a:rPr lang="en-US" altLang="zh-CN" sz="1600"/>
              <a:t>③ </a:t>
            </a:r>
            <a:r>
              <a:rPr lang="zh-CN" altLang="en-US" sz="1600"/>
              <a:t>比较新 </a:t>
            </a:r>
            <a:r>
              <a:rPr lang="en-US" altLang="zh-CN" sz="1600"/>
              <a:t>MST </a:t>
            </a:r>
            <a:r>
              <a:rPr lang="zh-CN" altLang="en-US" sz="1600"/>
              <a:t>与原 </a:t>
            </a:r>
            <a:r>
              <a:rPr lang="en-US" altLang="zh-CN" sz="1600"/>
              <a:t>MST </a:t>
            </a:r>
            <a:r>
              <a:rPr lang="zh-CN" altLang="en-US" sz="1600"/>
              <a:t>的总权值 </a:t>
            </a:r>
            <a:r>
              <a:rPr lang="en-US" altLang="zh-CN" sz="1600"/>
              <a:t> </a:t>
            </a:r>
            <a:endParaRPr lang="en-US" altLang="zh-CN" sz="1600"/>
          </a:p>
        </p:txBody>
      </p:sp>
      <p:sp>
        <p:nvSpPr>
          <p:cNvPr id="15" name="文本框 14"/>
          <p:cNvSpPr txBox="1"/>
          <p:nvPr/>
        </p:nvSpPr>
        <p:spPr>
          <a:xfrm>
            <a:off x="815975" y="4802822"/>
            <a:ext cx="5080000" cy="583565"/>
          </a:xfrm>
          <a:prstGeom prst="rect">
            <a:avLst/>
          </a:prstGeom>
        </p:spPr>
        <p:txBody>
          <a:bodyPr>
            <a:spAutoFit/>
          </a:bodyPr>
          <a:p>
            <a:pPr algn="ctr"/>
            <a:r>
              <a:rPr lang="en-US" altLang="zh-CN" sz="1600"/>
              <a:t> </a:t>
            </a:r>
            <a:r>
              <a:rPr lang="zh-CN" altLang="en-US" sz="1600"/>
              <a:t>如果总权重相同，则说明存在可替代方案</a:t>
            </a:r>
            <a:r>
              <a:rPr lang="en-US" altLang="zh-CN" sz="1600"/>
              <a:t> </a:t>
            </a:r>
            <a:endParaRPr lang="en-US" altLang="zh-CN" sz="1600"/>
          </a:p>
          <a:p>
            <a:pPr algn="ctr"/>
            <a:r>
              <a:rPr lang="en-US" altLang="zh-CN" sz="1600"/>
              <a:t>→ MST </a:t>
            </a:r>
            <a:r>
              <a:rPr lang="zh-CN" altLang="en-US" sz="1600"/>
              <a:t>不唯一</a:t>
            </a:r>
            <a:endParaRPr lang="en-US" altLang="zh-CN" sz="1600"/>
          </a:p>
        </p:txBody>
      </p:sp>
      <p:sp>
        <p:nvSpPr>
          <p:cNvPr id="16" name="文本框 15"/>
          <p:cNvSpPr txBox="1"/>
          <p:nvPr/>
        </p:nvSpPr>
        <p:spPr>
          <a:xfrm>
            <a:off x="6406515" y="4802822"/>
            <a:ext cx="5080000" cy="583565"/>
          </a:xfrm>
          <a:prstGeom prst="rect">
            <a:avLst/>
          </a:prstGeom>
        </p:spPr>
        <p:txBody>
          <a:bodyPr>
            <a:spAutoFit/>
          </a:bodyPr>
          <a:p>
            <a:pPr algn="ctr"/>
            <a:r>
              <a:rPr lang="zh-CN" altLang="en-US" sz="1600"/>
              <a:t>若所有被标记边都没有导致权重相等的替代</a:t>
            </a:r>
            <a:endParaRPr lang="zh-CN" altLang="en-US" sz="1600"/>
          </a:p>
          <a:p>
            <a:pPr algn="ctr"/>
            <a:r>
              <a:rPr lang="en-US" altLang="zh-CN" sz="1600"/>
              <a:t>→ MST </a:t>
            </a:r>
            <a:r>
              <a:rPr lang="zh-CN" altLang="en-US" sz="1600"/>
              <a:t>唯一</a:t>
            </a:r>
            <a:endParaRPr lang="en-US" altLang="zh-CN" sz="1600"/>
          </a:p>
        </p:txBody>
      </p:sp>
      <p:cxnSp>
        <p:nvCxnSpPr>
          <p:cNvPr id="17" name="直接箭头连接符 16"/>
          <p:cNvCxnSpPr>
            <a:stCxn id="3" idx="2"/>
            <a:endCxn id="12" idx="0"/>
          </p:cNvCxnSpPr>
          <p:nvPr/>
        </p:nvCxnSpPr>
        <p:spPr>
          <a:xfrm>
            <a:off x="6080125" y="2061210"/>
            <a:ext cx="0" cy="3092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12" idx="2"/>
            <a:endCxn id="13" idx="0"/>
          </p:cNvCxnSpPr>
          <p:nvPr/>
        </p:nvCxnSpPr>
        <p:spPr>
          <a:xfrm>
            <a:off x="6080125" y="2707640"/>
            <a:ext cx="0" cy="3092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13" idx="2"/>
            <a:endCxn id="14" idx="0"/>
          </p:cNvCxnSpPr>
          <p:nvPr/>
        </p:nvCxnSpPr>
        <p:spPr>
          <a:xfrm>
            <a:off x="6080125" y="3354070"/>
            <a:ext cx="0" cy="3092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4" idx="2"/>
            <a:endCxn id="15" idx="0"/>
          </p:cNvCxnSpPr>
          <p:nvPr/>
        </p:nvCxnSpPr>
        <p:spPr>
          <a:xfrm rot="5400000">
            <a:off x="4563428" y="3285808"/>
            <a:ext cx="309245" cy="272415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肘形连接符 20"/>
          <p:cNvCxnSpPr>
            <a:stCxn id="14" idx="2"/>
            <a:endCxn id="16" idx="0"/>
          </p:cNvCxnSpPr>
          <p:nvPr/>
        </p:nvCxnSpPr>
        <p:spPr>
          <a:xfrm rot="5400000" flipV="1">
            <a:off x="7358698" y="3214688"/>
            <a:ext cx="309245" cy="286639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5859780" y="3356610"/>
            <a:ext cx="1568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C00000"/>
                </a:solidFill>
              </a:rPr>
              <a:t>T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281160" y="3016885"/>
            <a:ext cx="11226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MST唯一</a:t>
            </a:r>
            <a:endParaRPr lang="zh-CN" altLang="en-US" sz="1600"/>
          </a:p>
        </p:txBody>
      </p:sp>
      <p:cxnSp>
        <p:nvCxnSpPr>
          <p:cNvPr id="24" name="直接箭头连接符 23"/>
          <p:cNvCxnSpPr>
            <a:stCxn id="13" idx="3"/>
            <a:endCxn id="23" idx="1"/>
          </p:cNvCxnSpPr>
          <p:nvPr/>
        </p:nvCxnSpPr>
        <p:spPr>
          <a:xfrm>
            <a:off x="8620125" y="3185795"/>
            <a:ext cx="66103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867775" y="2894330"/>
            <a:ext cx="1568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>
                <a:solidFill>
                  <a:srgbClr val="C00000"/>
                </a:solidFill>
              </a:rPr>
              <a:t>F</a:t>
            </a:r>
            <a:endParaRPr lang="en-US" altLang="zh-CN" sz="1400">
              <a:solidFill>
                <a:srgbClr val="C00000"/>
              </a:solidFill>
            </a:endParaRPr>
          </a:p>
        </p:txBody>
      </p: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90220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cxnSp>
        <p:nvCxnSpPr>
          <p:cNvPr id="2" name="直接连接符 1"/>
          <p:cNvCxnSpPr/>
          <p:nvPr/>
        </p:nvCxnSpPr>
        <p:spPr>
          <a:xfrm>
            <a:off x="5923764" y="125531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12" grpId="0"/>
      <p:bldP spid="12" grpId="1"/>
      <p:bldP spid="13" grpId="0"/>
      <p:bldP spid="13" grpId="1"/>
      <p:bldP spid="25" grpId="0"/>
      <p:bldP spid="25" grpId="1"/>
      <p:bldP spid="23" grpId="0"/>
      <p:bldP spid="23" grpId="1"/>
      <p:bldP spid="22" grpId="0"/>
      <p:bldP spid="22" grpId="1"/>
      <p:bldP spid="14" grpId="1"/>
      <p:bldP spid="15" grpId="0"/>
      <p:bldP spid="15" grpId="1"/>
      <p:bldP spid="16" grpId="0"/>
      <p:bldP spid="16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569085" y="511175"/>
            <a:ext cx="4825365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24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</a:rPr>
              <a:t>判断是否存在唯一的最小生成树</a:t>
            </a:r>
            <a:endParaRPr lang="zh-CN" altLang="en-US" sz="2400" b="1" noProof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charset="-122"/>
              <a:ea typeface="微软雅黑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b="34553"/>
          <a:stretch>
            <a:fillRect/>
          </a:stretch>
        </p:blipFill>
        <p:spPr>
          <a:xfrm>
            <a:off x="182245" y="1281430"/>
            <a:ext cx="6019800" cy="19075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10" y="3809365"/>
            <a:ext cx="6020435" cy="11353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925" y="796925"/>
            <a:ext cx="5934075" cy="4676775"/>
          </a:xfrm>
          <a:prstGeom prst="rect">
            <a:avLst/>
          </a:prstGeom>
        </p:spPr>
      </p:pic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490220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</p:spTree>
    <p:custDataLst>
      <p:tags r:id="rId5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44445" y="465455"/>
            <a:ext cx="7782560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en-US" sz="24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</a:rPr>
              <a:t>Sollin (</a:t>
            </a:r>
            <a:r>
              <a:rPr lang="zh-CN" altLang="en-US" sz="24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Borůvka) </a:t>
            </a:r>
            <a:r>
              <a:rPr lang="zh-CN" altLang="en-US" sz="24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</a:rPr>
              <a:t>算法——并行处理的最小生成树构造</a:t>
            </a:r>
            <a:endParaRPr lang="zh-CN" altLang="en-US" sz="2400" b="1" noProof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charset="-122"/>
              <a:ea typeface="微软雅黑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52095" y="1144270"/>
            <a:ext cx="4592955" cy="5077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zh-CN">
                <a:solidFill>
                  <a:srgbClr val="C00000"/>
                </a:solidFill>
              </a:rPr>
              <a:t>[</a:t>
            </a:r>
            <a:r>
              <a:rPr lang="zh-CN" altLang="en-US">
                <a:solidFill>
                  <a:srgbClr val="C00000"/>
                </a:solidFill>
              </a:rPr>
              <a:t>初始状态</a:t>
            </a:r>
            <a:r>
              <a:rPr lang="en-US" altLang="zh-CN">
                <a:solidFill>
                  <a:srgbClr val="C00000"/>
                </a:solidFill>
              </a:rPr>
              <a:t>]</a:t>
            </a:r>
            <a:endParaRPr lang="en-US" altLang="zh-CN">
              <a:solidFill>
                <a:srgbClr val="C00000"/>
              </a:solidFill>
            </a:endParaRPr>
          </a:p>
          <a:p>
            <a:pPr algn="ctr"/>
            <a:r>
              <a:rPr lang="zh-CN" altLang="en-US"/>
              <a:t>每个顶点是一个组件</a:t>
            </a:r>
            <a:endParaRPr lang="zh-CN" altLang="en-US"/>
          </a:p>
          <a:p>
            <a:pPr algn="ctr"/>
            <a:endParaRPr lang="zh-CN" altLang="en-US"/>
          </a:p>
          <a:p>
            <a:pPr algn="ctr">
              <a:buClrTx/>
              <a:buSzTx/>
              <a:buFontTx/>
            </a:pPr>
            <a:r>
              <a:rPr lang="en-US" altLang="zh-CN">
                <a:solidFill>
                  <a:srgbClr val="C00000"/>
                </a:solidFill>
              </a:rPr>
              <a:t>[每轮操作开始]</a:t>
            </a:r>
            <a:endParaRPr lang="en-US" altLang="zh-CN">
              <a:solidFill>
                <a:srgbClr val="C00000"/>
              </a:solidFill>
            </a:endParaRPr>
          </a:p>
          <a:p>
            <a:pPr algn="ctr"/>
            <a:r>
              <a:rPr lang="zh-CN" altLang="en-US"/>
              <a:t>对每个组件找一条最短外边（连接其他组件）</a:t>
            </a:r>
            <a:endParaRPr lang="zh-CN" altLang="en-US"/>
          </a:p>
          <a:p>
            <a:pPr algn="ctr"/>
            <a:r>
              <a:rPr lang="zh-CN" altLang="en-US"/>
              <a:t>（权重相同</a:t>
            </a:r>
            <a:r>
              <a:rPr lang="en-US" altLang="zh-CN"/>
              <a:t> </a:t>
            </a:r>
            <a:r>
              <a:rPr lang="en-US" altLang="en-US"/>
              <a:t>→</a:t>
            </a:r>
            <a:r>
              <a:rPr lang="en-US" altLang="zh-CN"/>
              <a:t> </a:t>
            </a:r>
            <a:r>
              <a:rPr lang="zh-CN" altLang="en-US"/>
              <a:t>按编号小优先）</a:t>
            </a:r>
            <a:endParaRPr lang="zh-CN" altLang="en-US"/>
          </a:p>
          <a:p>
            <a:pPr algn="ctr"/>
            <a:endParaRPr lang="en-US" altLang="en-US"/>
          </a:p>
          <a:p>
            <a:pPr algn="ctr">
              <a:buClrTx/>
              <a:buSzTx/>
              <a:buFontTx/>
            </a:pPr>
            <a:r>
              <a:rPr lang="en-US" altLang="zh-CN">
                <a:solidFill>
                  <a:srgbClr val="C00000"/>
                </a:solidFill>
              </a:rPr>
              <a:t>[边选中]</a:t>
            </a:r>
            <a:endParaRPr lang="en-US" altLang="zh-CN">
              <a:solidFill>
                <a:srgbClr val="C00000"/>
              </a:solidFill>
            </a:endParaRPr>
          </a:p>
          <a:p>
            <a:pPr algn="ctr"/>
            <a:r>
              <a:rPr lang="zh-CN" altLang="en-US"/>
              <a:t>将所有被选中的边加入</a:t>
            </a:r>
            <a:r>
              <a:rPr lang="en-US" altLang="zh-CN"/>
              <a:t>MST</a:t>
            </a:r>
            <a:endParaRPr lang="en-US" altLang="zh-CN"/>
          </a:p>
          <a:p>
            <a:pPr algn="ctr"/>
            <a:endParaRPr lang="en-US" altLang="en-US"/>
          </a:p>
          <a:p>
            <a:pPr algn="ctr">
              <a:buClrTx/>
              <a:buSzTx/>
              <a:buFontTx/>
            </a:pPr>
            <a:r>
              <a:rPr lang="en-US" altLang="zh-CN">
                <a:solidFill>
                  <a:srgbClr val="C00000"/>
                </a:solidFill>
              </a:rPr>
              <a:t>[合并组件]</a:t>
            </a:r>
            <a:endParaRPr lang="en-US" altLang="zh-CN">
              <a:solidFill>
                <a:srgbClr val="C00000"/>
              </a:solidFill>
            </a:endParaRPr>
          </a:p>
          <a:p>
            <a:pPr algn="ctr"/>
            <a:r>
              <a:rPr lang="zh-CN" altLang="en-US"/>
              <a:t>通过选中的边合并组件（更新组件集合）</a:t>
            </a:r>
            <a:endParaRPr lang="zh-CN" altLang="en-US"/>
          </a:p>
          <a:p>
            <a:pPr algn="ctr"/>
            <a:endParaRPr lang="en-US" altLang="en-US"/>
          </a:p>
          <a:p>
            <a:pPr algn="ctr">
              <a:buClrTx/>
              <a:buSzTx/>
              <a:buFontTx/>
            </a:pPr>
            <a:r>
              <a:rPr lang="en-US" altLang="zh-CN">
                <a:solidFill>
                  <a:srgbClr val="C00000"/>
                </a:solidFill>
              </a:rPr>
              <a:t>[重复以上过程]</a:t>
            </a:r>
            <a:endParaRPr lang="en-US" altLang="zh-CN">
              <a:solidFill>
                <a:srgbClr val="C00000"/>
              </a:solidFill>
            </a:endParaRPr>
          </a:p>
          <a:p>
            <a:pPr algn="ctr"/>
            <a:r>
              <a:rPr lang="zh-CN" altLang="en-US"/>
              <a:t>直到所有顶点属于同一组件</a:t>
            </a:r>
            <a:endParaRPr lang="zh-CN" altLang="en-US"/>
          </a:p>
          <a:p>
            <a:pPr algn="ctr"/>
            <a:endParaRPr lang="en-US" altLang="en-US"/>
          </a:p>
          <a:p>
            <a:pPr algn="ctr">
              <a:buClrTx/>
              <a:buSzTx/>
              <a:buFontTx/>
            </a:pPr>
            <a:r>
              <a:rPr lang="en-US" altLang="zh-CN">
                <a:solidFill>
                  <a:srgbClr val="C00000"/>
                </a:solidFill>
              </a:rPr>
              <a:t>[结束]</a:t>
            </a:r>
            <a:endParaRPr lang="en-US" altLang="zh-CN">
              <a:solidFill>
                <a:srgbClr val="C00000"/>
              </a:solidFill>
            </a:endParaRPr>
          </a:p>
          <a:p>
            <a:pPr algn="ctr"/>
            <a:r>
              <a:rPr lang="zh-CN" altLang="en-US"/>
              <a:t>得到最小生成树（</a:t>
            </a:r>
            <a:r>
              <a:rPr lang="en-US" altLang="zh-CN"/>
              <a:t>MST </a:t>
            </a:r>
            <a:r>
              <a:rPr lang="zh-CN" altLang="en-US"/>
              <a:t>完成）</a:t>
            </a:r>
            <a:endParaRPr lang="zh-CN" altLang="en-US"/>
          </a:p>
        </p:txBody>
      </p:sp>
      <p:pic>
        <p:nvPicPr>
          <p:cNvPr id="7" name="图片 6" descr="箭头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rot="10800000">
            <a:off x="2355215" y="1714500"/>
            <a:ext cx="386715" cy="337185"/>
          </a:xfrm>
          <a:prstGeom prst="rect">
            <a:avLst/>
          </a:prstGeom>
        </p:spPr>
      </p:pic>
      <p:pic>
        <p:nvPicPr>
          <p:cNvPr id="8" name="图片 7" descr="箭头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2355215" y="2804795"/>
            <a:ext cx="386715" cy="337185"/>
          </a:xfrm>
          <a:prstGeom prst="rect">
            <a:avLst/>
          </a:prstGeom>
        </p:spPr>
      </p:pic>
      <p:pic>
        <p:nvPicPr>
          <p:cNvPr id="9" name="图片 8" descr="箭头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2355215" y="3601085"/>
            <a:ext cx="386715" cy="337185"/>
          </a:xfrm>
          <a:prstGeom prst="rect">
            <a:avLst/>
          </a:prstGeom>
        </p:spPr>
      </p:pic>
      <p:pic>
        <p:nvPicPr>
          <p:cNvPr id="10" name="图片 9" descr="箭头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2355215" y="4465320"/>
            <a:ext cx="386715" cy="337185"/>
          </a:xfrm>
          <a:prstGeom prst="rect">
            <a:avLst/>
          </a:prstGeom>
        </p:spPr>
      </p:pic>
      <p:pic>
        <p:nvPicPr>
          <p:cNvPr id="11" name="图片 10" descr="箭头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2355215" y="5282565"/>
            <a:ext cx="386715" cy="337185"/>
          </a:xfrm>
          <a:prstGeom prst="rect">
            <a:avLst/>
          </a:prstGeom>
        </p:spPr>
      </p:pic>
      <p:sp>
        <p:nvSpPr>
          <p:cNvPr id="13" name="椭圆 12"/>
          <p:cNvSpPr/>
          <p:nvPr/>
        </p:nvSpPr>
        <p:spPr>
          <a:xfrm rot="21120000">
            <a:off x="5109210" y="1506220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rot="21360000">
            <a:off x="6054725" y="2051685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6911340" y="1506220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 rot="19740000">
            <a:off x="7204710" y="3447415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 rot="1260000">
            <a:off x="6234430" y="3045460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rot="21060000">
            <a:off x="5267960" y="2591435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091045" y="2604135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1" name="直接连接符 20"/>
          <p:cNvCxnSpPr>
            <a:stCxn id="13" idx="4"/>
            <a:endCxn id="18" idx="0"/>
          </p:cNvCxnSpPr>
          <p:nvPr/>
        </p:nvCxnSpPr>
        <p:spPr>
          <a:xfrm>
            <a:off x="5276850" y="1810385"/>
            <a:ext cx="113665" cy="7829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13" idx="5"/>
            <a:endCxn id="14" idx="1"/>
          </p:cNvCxnSpPr>
          <p:nvPr/>
        </p:nvCxnSpPr>
        <p:spPr>
          <a:xfrm>
            <a:off x="5373370" y="1751965"/>
            <a:ext cx="717550" cy="3517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" name="直接连接符 23"/>
          <p:cNvCxnSpPr>
            <a:stCxn id="15" idx="4"/>
            <a:endCxn id="19" idx="0"/>
          </p:cNvCxnSpPr>
          <p:nvPr/>
        </p:nvCxnSpPr>
        <p:spPr>
          <a:xfrm>
            <a:off x="7058025" y="1811655"/>
            <a:ext cx="179705" cy="792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15" idx="3"/>
            <a:endCxn id="14" idx="7"/>
          </p:cNvCxnSpPr>
          <p:nvPr/>
        </p:nvCxnSpPr>
        <p:spPr>
          <a:xfrm flipH="1">
            <a:off x="6297295" y="1767205"/>
            <a:ext cx="657225" cy="3219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18" idx="5"/>
            <a:endCxn id="17" idx="2"/>
          </p:cNvCxnSpPr>
          <p:nvPr/>
        </p:nvCxnSpPr>
        <p:spPr>
          <a:xfrm>
            <a:off x="5534025" y="2834640"/>
            <a:ext cx="709930" cy="3111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19" idx="3"/>
            <a:endCxn id="17" idx="6"/>
          </p:cNvCxnSpPr>
          <p:nvPr/>
        </p:nvCxnSpPr>
        <p:spPr>
          <a:xfrm flipH="1">
            <a:off x="6517640" y="2865120"/>
            <a:ext cx="616585" cy="3860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8" name="直接连接符 27"/>
          <p:cNvCxnSpPr>
            <a:stCxn id="18" idx="7"/>
            <a:endCxn id="14" idx="3"/>
          </p:cNvCxnSpPr>
          <p:nvPr/>
        </p:nvCxnSpPr>
        <p:spPr>
          <a:xfrm flipV="1">
            <a:off x="5499735" y="2319655"/>
            <a:ext cx="605790" cy="3016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0" name="直接连接符 29"/>
          <p:cNvCxnSpPr>
            <a:stCxn id="19" idx="1"/>
            <a:endCxn id="14" idx="5"/>
          </p:cNvCxnSpPr>
          <p:nvPr/>
        </p:nvCxnSpPr>
        <p:spPr>
          <a:xfrm flipH="1" flipV="1">
            <a:off x="6311900" y="2305050"/>
            <a:ext cx="822325" cy="34353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stCxn id="19" idx="4"/>
            <a:endCxn id="16" idx="7"/>
          </p:cNvCxnSpPr>
          <p:nvPr/>
        </p:nvCxnSpPr>
        <p:spPr>
          <a:xfrm>
            <a:off x="7237730" y="2909570"/>
            <a:ext cx="146685" cy="5441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2" name="直接连接符 31"/>
          <p:cNvCxnSpPr>
            <a:stCxn id="17" idx="6"/>
            <a:endCxn id="16" idx="1"/>
          </p:cNvCxnSpPr>
          <p:nvPr/>
        </p:nvCxnSpPr>
        <p:spPr>
          <a:xfrm>
            <a:off x="6517640" y="3251200"/>
            <a:ext cx="688975" cy="3092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3" name="直接连接符 32"/>
          <p:cNvCxnSpPr>
            <a:stCxn id="18" idx="6"/>
            <a:endCxn id="19" idx="2"/>
          </p:cNvCxnSpPr>
          <p:nvPr/>
        </p:nvCxnSpPr>
        <p:spPr>
          <a:xfrm>
            <a:off x="5559425" y="2721610"/>
            <a:ext cx="1531620" cy="355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5055235" y="1457325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5" name="椭圆 34"/>
          <p:cNvSpPr/>
          <p:nvPr/>
        </p:nvSpPr>
        <p:spPr>
          <a:xfrm>
            <a:off x="6851015" y="1457325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6" name="椭圆 35"/>
          <p:cNvSpPr/>
          <p:nvPr/>
        </p:nvSpPr>
        <p:spPr>
          <a:xfrm>
            <a:off x="5209540" y="2538730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7" name="椭圆 36"/>
          <p:cNvSpPr/>
          <p:nvPr/>
        </p:nvSpPr>
        <p:spPr>
          <a:xfrm>
            <a:off x="5997575" y="2000885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8" name="椭圆 37"/>
          <p:cNvSpPr/>
          <p:nvPr/>
        </p:nvSpPr>
        <p:spPr>
          <a:xfrm>
            <a:off x="7033260" y="2559050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9" name="椭圆 38"/>
          <p:cNvSpPr/>
          <p:nvPr/>
        </p:nvSpPr>
        <p:spPr>
          <a:xfrm>
            <a:off x="6175375" y="2997200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40" name="椭圆 39"/>
          <p:cNvSpPr/>
          <p:nvPr/>
        </p:nvSpPr>
        <p:spPr>
          <a:xfrm>
            <a:off x="7146925" y="3399155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41" name="文本框 40"/>
          <p:cNvSpPr txBox="1"/>
          <p:nvPr/>
        </p:nvSpPr>
        <p:spPr>
          <a:xfrm>
            <a:off x="4775200" y="1462405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endParaRPr lang="en-US" altLang="zh-CN"/>
          </a:p>
        </p:txBody>
      </p:sp>
      <p:sp>
        <p:nvSpPr>
          <p:cNvPr id="42" name="文本框 41"/>
          <p:cNvSpPr txBox="1"/>
          <p:nvPr/>
        </p:nvSpPr>
        <p:spPr>
          <a:xfrm>
            <a:off x="4923790" y="2538730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</a:t>
            </a:r>
            <a:endParaRPr lang="en-US" altLang="zh-CN"/>
          </a:p>
        </p:txBody>
      </p:sp>
      <p:sp>
        <p:nvSpPr>
          <p:cNvPr id="43" name="文本框 42"/>
          <p:cNvSpPr txBox="1"/>
          <p:nvPr/>
        </p:nvSpPr>
        <p:spPr>
          <a:xfrm>
            <a:off x="7446010" y="3649980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G</a:t>
            </a:r>
            <a:endParaRPr lang="en-US" altLang="zh-CN"/>
          </a:p>
        </p:txBody>
      </p:sp>
      <p:sp>
        <p:nvSpPr>
          <p:cNvPr id="44" name="文本框 43"/>
          <p:cNvSpPr txBox="1"/>
          <p:nvPr/>
        </p:nvSpPr>
        <p:spPr>
          <a:xfrm>
            <a:off x="5997575" y="3281680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</a:t>
            </a:r>
            <a:endParaRPr lang="en-US" altLang="zh-CN"/>
          </a:p>
        </p:txBody>
      </p:sp>
      <p:sp>
        <p:nvSpPr>
          <p:cNvPr id="45" name="文本框 44"/>
          <p:cNvSpPr txBox="1"/>
          <p:nvPr/>
        </p:nvSpPr>
        <p:spPr>
          <a:xfrm>
            <a:off x="7446010" y="2573655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E</a:t>
            </a:r>
            <a:endParaRPr lang="en-US" altLang="zh-CN"/>
          </a:p>
        </p:txBody>
      </p:sp>
      <p:sp>
        <p:nvSpPr>
          <p:cNvPr id="46" name="文本框 45"/>
          <p:cNvSpPr txBox="1"/>
          <p:nvPr/>
        </p:nvSpPr>
        <p:spPr>
          <a:xfrm>
            <a:off x="6035040" y="1697355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B</a:t>
            </a:r>
            <a:endParaRPr lang="en-US" altLang="zh-CN"/>
          </a:p>
        </p:txBody>
      </p:sp>
      <p:sp>
        <p:nvSpPr>
          <p:cNvPr id="47" name="文本框 46"/>
          <p:cNvSpPr txBox="1"/>
          <p:nvPr/>
        </p:nvSpPr>
        <p:spPr>
          <a:xfrm>
            <a:off x="7250430" y="1450975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82" name="文本框 81"/>
          <p:cNvSpPr txBox="1"/>
          <p:nvPr/>
        </p:nvSpPr>
        <p:spPr>
          <a:xfrm>
            <a:off x="5623560" y="1688465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7</a:t>
            </a:r>
            <a:endParaRPr lang="en-US" altLang="zh-CN" sz="1400"/>
          </a:p>
        </p:txBody>
      </p:sp>
      <p:sp>
        <p:nvSpPr>
          <p:cNvPr id="83" name="文本框 82"/>
          <p:cNvSpPr txBox="1"/>
          <p:nvPr/>
        </p:nvSpPr>
        <p:spPr>
          <a:xfrm>
            <a:off x="5089525" y="2051685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4</a:t>
            </a:r>
            <a:endParaRPr lang="en-US" altLang="zh-CN" sz="1400"/>
          </a:p>
        </p:txBody>
      </p:sp>
      <p:sp>
        <p:nvSpPr>
          <p:cNvPr id="84" name="文本框 83"/>
          <p:cNvSpPr txBox="1"/>
          <p:nvPr/>
        </p:nvSpPr>
        <p:spPr>
          <a:xfrm>
            <a:off x="5640705" y="2220595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9</a:t>
            </a:r>
            <a:endParaRPr lang="en-US" altLang="zh-CN" sz="1400"/>
          </a:p>
        </p:txBody>
      </p:sp>
      <p:sp>
        <p:nvSpPr>
          <p:cNvPr id="85" name="文本框 84"/>
          <p:cNvSpPr txBox="1"/>
          <p:nvPr/>
        </p:nvSpPr>
        <p:spPr>
          <a:xfrm>
            <a:off x="6419215" y="1688465"/>
            <a:ext cx="3384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11</a:t>
            </a:r>
            <a:endParaRPr lang="en-US" altLang="zh-CN" sz="1400"/>
          </a:p>
        </p:txBody>
      </p:sp>
      <p:sp>
        <p:nvSpPr>
          <p:cNvPr id="86" name="文本框 85"/>
          <p:cNvSpPr txBox="1"/>
          <p:nvPr/>
        </p:nvSpPr>
        <p:spPr>
          <a:xfrm>
            <a:off x="6562725" y="2226945"/>
            <a:ext cx="408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10</a:t>
            </a:r>
            <a:endParaRPr lang="en-US" altLang="zh-CN" sz="1400"/>
          </a:p>
        </p:txBody>
      </p:sp>
      <p:sp>
        <p:nvSpPr>
          <p:cNvPr id="87" name="文本框 86"/>
          <p:cNvSpPr txBox="1"/>
          <p:nvPr/>
        </p:nvSpPr>
        <p:spPr>
          <a:xfrm>
            <a:off x="7128510" y="2041525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5</a:t>
            </a:r>
            <a:endParaRPr lang="en-US" altLang="zh-CN" sz="1400"/>
          </a:p>
        </p:txBody>
      </p:sp>
      <p:sp>
        <p:nvSpPr>
          <p:cNvPr id="88" name="文本框 87"/>
          <p:cNvSpPr txBox="1"/>
          <p:nvPr/>
        </p:nvSpPr>
        <p:spPr>
          <a:xfrm>
            <a:off x="6080760" y="2498090"/>
            <a:ext cx="4368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15</a:t>
            </a:r>
            <a:endParaRPr lang="en-US" altLang="zh-CN" sz="1400"/>
          </a:p>
        </p:txBody>
      </p:sp>
      <p:sp>
        <p:nvSpPr>
          <p:cNvPr id="89" name="文本框 88"/>
          <p:cNvSpPr txBox="1"/>
          <p:nvPr/>
        </p:nvSpPr>
        <p:spPr>
          <a:xfrm>
            <a:off x="5640705" y="2941955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6</a:t>
            </a:r>
            <a:endParaRPr lang="en-US" altLang="zh-CN" sz="1400"/>
          </a:p>
        </p:txBody>
      </p:sp>
      <p:sp>
        <p:nvSpPr>
          <p:cNvPr id="90" name="文本框 89"/>
          <p:cNvSpPr txBox="1"/>
          <p:nvPr/>
        </p:nvSpPr>
        <p:spPr>
          <a:xfrm>
            <a:off x="7259955" y="299720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8</a:t>
            </a:r>
            <a:endParaRPr lang="en-US" altLang="zh-CN" sz="1400"/>
          </a:p>
        </p:txBody>
      </p:sp>
      <p:sp>
        <p:nvSpPr>
          <p:cNvPr id="91" name="文本框 90"/>
          <p:cNvSpPr txBox="1"/>
          <p:nvPr/>
        </p:nvSpPr>
        <p:spPr>
          <a:xfrm>
            <a:off x="6621145" y="2804795"/>
            <a:ext cx="4368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12</a:t>
            </a:r>
            <a:endParaRPr lang="en-US" altLang="zh-CN" sz="1400"/>
          </a:p>
        </p:txBody>
      </p:sp>
      <p:sp>
        <p:nvSpPr>
          <p:cNvPr id="92" name="文本框 91"/>
          <p:cNvSpPr txBox="1"/>
          <p:nvPr/>
        </p:nvSpPr>
        <p:spPr>
          <a:xfrm>
            <a:off x="6621145" y="3343275"/>
            <a:ext cx="4368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13</a:t>
            </a:r>
            <a:endParaRPr lang="en-US" altLang="zh-CN" sz="1400"/>
          </a:p>
        </p:txBody>
      </p:sp>
      <p:sp>
        <p:nvSpPr>
          <p:cNvPr id="94" name="椭圆 93"/>
          <p:cNvSpPr/>
          <p:nvPr/>
        </p:nvSpPr>
        <p:spPr>
          <a:xfrm rot="21360000">
            <a:off x="9624060" y="2051685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00" name="直接连接符 99"/>
          <p:cNvCxnSpPr>
            <a:stCxn id="93" idx="4"/>
            <a:endCxn id="98" idx="0"/>
          </p:cNvCxnSpPr>
          <p:nvPr/>
        </p:nvCxnSpPr>
        <p:spPr>
          <a:xfrm>
            <a:off x="8846185" y="1810385"/>
            <a:ext cx="113665" cy="78295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93" idx="5"/>
            <a:endCxn id="94" idx="1"/>
          </p:cNvCxnSpPr>
          <p:nvPr/>
        </p:nvCxnSpPr>
        <p:spPr>
          <a:xfrm>
            <a:off x="8942705" y="1751965"/>
            <a:ext cx="717550" cy="35179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95" idx="4"/>
            <a:endCxn id="99" idx="0"/>
          </p:cNvCxnSpPr>
          <p:nvPr/>
        </p:nvCxnSpPr>
        <p:spPr>
          <a:xfrm>
            <a:off x="10627360" y="1811655"/>
            <a:ext cx="179705" cy="79248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98" idx="5"/>
            <a:endCxn id="97" idx="2"/>
          </p:cNvCxnSpPr>
          <p:nvPr/>
        </p:nvCxnSpPr>
        <p:spPr>
          <a:xfrm>
            <a:off x="9103360" y="2834640"/>
            <a:ext cx="709930" cy="31115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99" idx="4"/>
            <a:endCxn id="96" idx="7"/>
          </p:cNvCxnSpPr>
          <p:nvPr/>
        </p:nvCxnSpPr>
        <p:spPr>
          <a:xfrm>
            <a:off x="10807065" y="2909570"/>
            <a:ext cx="146685" cy="5441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文本框 124"/>
          <p:cNvSpPr txBox="1"/>
          <p:nvPr/>
        </p:nvSpPr>
        <p:spPr>
          <a:xfrm>
            <a:off x="9192895" y="1688465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rgbClr val="C00000"/>
                </a:solidFill>
              </a:rPr>
              <a:t>7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126" name="文本框 125"/>
          <p:cNvSpPr txBox="1"/>
          <p:nvPr/>
        </p:nvSpPr>
        <p:spPr>
          <a:xfrm>
            <a:off x="8658860" y="2051685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rgbClr val="C00000"/>
                </a:solidFill>
              </a:rPr>
              <a:t>4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130" name="文本框 129"/>
          <p:cNvSpPr txBox="1"/>
          <p:nvPr/>
        </p:nvSpPr>
        <p:spPr>
          <a:xfrm>
            <a:off x="10697845" y="2041525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rgbClr val="C00000"/>
                </a:solidFill>
              </a:rPr>
              <a:t>5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132" name="文本框 131"/>
          <p:cNvSpPr txBox="1"/>
          <p:nvPr/>
        </p:nvSpPr>
        <p:spPr>
          <a:xfrm>
            <a:off x="9210040" y="2941955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rgbClr val="C00000"/>
                </a:solidFill>
              </a:rPr>
              <a:t>6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133" name="文本框 132"/>
          <p:cNvSpPr txBox="1"/>
          <p:nvPr/>
        </p:nvSpPr>
        <p:spPr>
          <a:xfrm>
            <a:off x="10829290" y="299720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rgbClr val="C00000"/>
                </a:solidFill>
              </a:rPr>
              <a:t>8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137" name="右箭头 136"/>
          <p:cNvSpPr/>
          <p:nvPr/>
        </p:nvSpPr>
        <p:spPr>
          <a:xfrm rot="4980000">
            <a:off x="8764270" y="1797685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8" name="右箭头 137"/>
          <p:cNvSpPr/>
          <p:nvPr/>
        </p:nvSpPr>
        <p:spPr>
          <a:xfrm rot="15720000">
            <a:off x="8851900" y="2395855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9" name="右箭头 138"/>
          <p:cNvSpPr/>
          <p:nvPr/>
        </p:nvSpPr>
        <p:spPr>
          <a:xfrm rot="12780000">
            <a:off x="9469120" y="1966595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0" name="右箭头 139"/>
          <p:cNvSpPr/>
          <p:nvPr/>
        </p:nvSpPr>
        <p:spPr>
          <a:xfrm rot="4800000">
            <a:off x="10560685" y="1812290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1" name="右箭头 140"/>
          <p:cNvSpPr/>
          <p:nvPr/>
        </p:nvSpPr>
        <p:spPr>
          <a:xfrm rot="15360000">
            <a:off x="10692765" y="2409190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2" name="右箭头 141"/>
          <p:cNvSpPr/>
          <p:nvPr/>
        </p:nvSpPr>
        <p:spPr>
          <a:xfrm rot="15360000">
            <a:off x="10833100" y="3260090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3" name="右箭头 142"/>
          <p:cNvSpPr/>
          <p:nvPr/>
        </p:nvSpPr>
        <p:spPr>
          <a:xfrm rot="12240000">
            <a:off x="9629775" y="3011170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4" name="椭圆 143"/>
          <p:cNvSpPr/>
          <p:nvPr/>
        </p:nvSpPr>
        <p:spPr>
          <a:xfrm rot="21120000">
            <a:off x="8678545" y="1506855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5" name="椭圆 144"/>
          <p:cNvSpPr/>
          <p:nvPr/>
        </p:nvSpPr>
        <p:spPr>
          <a:xfrm rot="21360000">
            <a:off x="9624060" y="2052320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6" name="椭圆 145"/>
          <p:cNvSpPr/>
          <p:nvPr/>
        </p:nvSpPr>
        <p:spPr>
          <a:xfrm>
            <a:off x="10480675" y="1506855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7" name="椭圆 146"/>
          <p:cNvSpPr/>
          <p:nvPr/>
        </p:nvSpPr>
        <p:spPr>
          <a:xfrm rot="19740000">
            <a:off x="10774045" y="3448050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8" name="椭圆 147"/>
          <p:cNvSpPr/>
          <p:nvPr/>
        </p:nvSpPr>
        <p:spPr>
          <a:xfrm rot="1260000">
            <a:off x="9803765" y="3046095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9" name="椭圆 148"/>
          <p:cNvSpPr/>
          <p:nvPr/>
        </p:nvSpPr>
        <p:spPr>
          <a:xfrm rot="21060000">
            <a:off x="8837295" y="2592070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0" name="椭圆 149"/>
          <p:cNvSpPr/>
          <p:nvPr/>
        </p:nvSpPr>
        <p:spPr>
          <a:xfrm>
            <a:off x="10660380" y="2604770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1" name="直接连接符 150"/>
          <p:cNvCxnSpPr>
            <a:stCxn id="144" idx="4"/>
            <a:endCxn id="149" idx="0"/>
          </p:cNvCxnSpPr>
          <p:nvPr/>
        </p:nvCxnSpPr>
        <p:spPr>
          <a:xfrm>
            <a:off x="8846185" y="1811020"/>
            <a:ext cx="113665" cy="78295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2" name="直接连接符 151"/>
          <p:cNvCxnSpPr>
            <a:stCxn id="144" idx="5"/>
            <a:endCxn id="145" idx="1"/>
          </p:cNvCxnSpPr>
          <p:nvPr/>
        </p:nvCxnSpPr>
        <p:spPr>
          <a:xfrm>
            <a:off x="8942705" y="1752600"/>
            <a:ext cx="717550" cy="35179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3" name="直接连接符 152"/>
          <p:cNvCxnSpPr>
            <a:stCxn id="146" idx="4"/>
            <a:endCxn id="150" idx="0"/>
          </p:cNvCxnSpPr>
          <p:nvPr/>
        </p:nvCxnSpPr>
        <p:spPr>
          <a:xfrm>
            <a:off x="10627360" y="1812290"/>
            <a:ext cx="179705" cy="79248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4" name="直接连接符 153"/>
          <p:cNvCxnSpPr>
            <a:stCxn id="146" idx="3"/>
            <a:endCxn id="145" idx="7"/>
          </p:cNvCxnSpPr>
          <p:nvPr/>
        </p:nvCxnSpPr>
        <p:spPr>
          <a:xfrm flipH="1">
            <a:off x="9866630" y="1767840"/>
            <a:ext cx="657225" cy="32194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5" name="直接连接符 154"/>
          <p:cNvCxnSpPr>
            <a:stCxn id="149" idx="5"/>
            <a:endCxn id="148" idx="2"/>
          </p:cNvCxnSpPr>
          <p:nvPr/>
        </p:nvCxnSpPr>
        <p:spPr>
          <a:xfrm>
            <a:off x="9103360" y="2835275"/>
            <a:ext cx="709930" cy="31115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6" name="直接连接符 155"/>
          <p:cNvCxnSpPr>
            <a:stCxn id="150" idx="3"/>
            <a:endCxn id="148" idx="6"/>
          </p:cNvCxnSpPr>
          <p:nvPr/>
        </p:nvCxnSpPr>
        <p:spPr>
          <a:xfrm flipH="1">
            <a:off x="10086975" y="2865755"/>
            <a:ext cx="616585" cy="38608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7" name="直接连接符 156"/>
          <p:cNvCxnSpPr>
            <a:stCxn id="149" idx="7"/>
            <a:endCxn id="145" idx="3"/>
          </p:cNvCxnSpPr>
          <p:nvPr/>
        </p:nvCxnSpPr>
        <p:spPr>
          <a:xfrm flipV="1">
            <a:off x="9069070" y="2320290"/>
            <a:ext cx="605790" cy="30162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8" name="直接连接符 157"/>
          <p:cNvCxnSpPr>
            <a:stCxn id="150" idx="1"/>
            <a:endCxn id="145" idx="5"/>
          </p:cNvCxnSpPr>
          <p:nvPr/>
        </p:nvCxnSpPr>
        <p:spPr>
          <a:xfrm flipH="1" flipV="1">
            <a:off x="9881235" y="2305685"/>
            <a:ext cx="822325" cy="34353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9" name="直接连接符 158"/>
          <p:cNvCxnSpPr>
            <a:stCxn id="150" idx="4"/>
            <a:endCxn id="147" idx="7"/>
          </p:cNvCxnSpPr>
          <p:nvPr/>
        </p:nvCxnSpPr>
        <p:spPr>
          <a:xfrm>
            <a:off x="10807065" y="2910205"/>
            <a:ext cx="146685" cy="54419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0" name="直接连接符 159"/>
          <p:cNvCxnSpPr>
            <a:stCxn id="148" idx="6"/>
            <a:endCxn id="147" idx="1"/>
          </p:cNvCxnSpPr>
          <p:nvPr/>
        </p:nvCxnSpPr>
        <p:spPr>
          <a:xfrm>
            <a:off x="10086975" y="3251835"/>
            <a:ext cx="688975" cy="30924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1" name="直接连接符 160"/>
          <p:cNvCxnSpPr>
            <a:stCxn id="149" idx="6"/>
            <a:endCxn id="150" idx="2"/>
          </p:cNvCxnSpPr>
          <p:nvPr/>
        </p:nvCxnSpPr>
        <p:spPr>
          <a:xfrm>
            <a:off x="9128760" y="2722245"/>
            <a:ext cx="1531620" cy="3556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62" name="椭圆 161"/>
          <p:cNvSpPr/>
          <p:nvPr/>
        </p:nvSpPr>
        <p:spPr>
          <a:xfrm>
            <a:off x="8624570" y="1457960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163" name="椭圆 162"/>
          <p:cNvSpPr/>
          <p:nvPr/>
        </p:nvSpPr>
        <p:spPr>
          <a:xfrm>
            <a:off x="10420350" y="1457960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164" name="椭圆 163"/>
          <p:cNvSpPr/>
          <p:nvPr/>
        </p:nvSpPr>
        <p:spPr>
          <a:xfrm>
            <a:off x="8778875" y="2539365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165" name="椭圆 164"/>
          <p:cNvSpPr/>
          <p:nvPr/>
        </p:nvSpPr>
        <p:spPr>
          <a:xfrm>
            <a:off x="9566910" y="2001520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166" name="椭圆 165"/>
          <p:cNvSpPr/>
          <p:nvPr/>
        </p:nvSpPr>
        <p:spPr>
          <a:xfrm>
            <a:off x="10602595" y="2559685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167" name="椭圆 166"/>
          <p:cNvSpPr/>
          <p:nvPr/>
        </p:nvSpPr>
        <p:spPr>
          <a:xfrm>
            <a:off x="9744710" y="2997835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168" name="椭圆 167"/>
          <p:cNvSpPr/>
          <p:nvPr/>
        </p:nvSpPr>
        <p:spPr>
          <a:xfrm>
            <a:off x="10716260" y="3399790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169" name="文本框 168"/>
          <p:cNvSpPr txBox="1"/>
          <p:nvPr/>
        </p:nvSpPr>
        <p:spPr>
          <a:xfrm>
            <a:off x="8344535" y="1463040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endParaRPr lang="en-US" altLang="zh-CN"/>
          </a:p>
        </p:txBody>
      </p:sp>
      <p:sp>
        <p:nvSpPr>
          <p:cNvPr id="170" name="文本框 169"/>
          <p:cNvSpPr txBox="1"/>
          <p:nvPr/>
        </p:nvSpPr>
        <p:spPr>
          <a:xfrm>
            <a:off x="8493125" y="2539365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</a:t>
            </a:r>
            <a:endParaRPr lang="en-US" altLang="zh-CN"/>
          </a:p>
        </p:txBody>
      </p:sp>
      <p:sp>
        <p:nvSpPr>
          <p:cNvPr id="171" name="文本框 170"/>
          <p:cNvSpPr txBox="1"/>
          <p:nvPr/>
        </p:nvSpPr>
        <p:spPr>
          <a:xfrm>
            <a:off x="11044555" y="3601085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G</a:t>
            </a:r>
            <a:endParaRPr lang="en-US" altLang="zh-CN"/>
          </a:p>
        </p:txBody>
      </p:sp>
      <p:sp>
        <p:nvSpPr>
          <p:cNvPr id="172" name="文本框 171"/>
          <p:cNvSpPr txBox="1"/>
          <p:nvPr/>
        </p:nvSpPr>
        <p:spPr>
          <a:xfrm>
            <a:off x="9566910" y="3282315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</a:t>
            </a:r>
            <a:endParaRPr lang="en-US" altLang="zh-CN"/>
          </a:p>
        </p:txBody>
      </p:sp>
      <p:sp>
        <p:nvSpPr>
          <p:cNvPr id="173" name="文本框 172"/>
          <p:cNvSpPr txBox="1"/>
          <p:nvPr/>
        </p:nvSpPr>
        <p:spPr>
          <a:xfrm>
            <a:off x="11015345" y="2574290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E</a:t>
            </a:r>
            <a:endParaRPr lang="en-US" altLang="zh-CN"/>
          </a:p>
        </p:txBody>
      </p:sp>
      <p:sp>
        <p:nvSpPr>
          <p:cNvPr id="174" name="文本框 173"/>
          <p:cNvSpPr txBox="1"/>
          <p:nvPr/>
        </p:nvSpPr>
        <p:spPr>
          <a:xfrm>
            <a:off x="9604375" y="1697990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B</a:t>
            </a:r>
            <a:endParaRPr lang="en-US" altLang="zh-CN"/>
          </a:p>
        </p:txBody>
      </p:sp>
      <p:sp>
        <p:nvSpPr>
          <p:cNvPr id="175" name="文本框 174"/>
          <p:cNvSpPr txBox="1"/>
          <p:nvPr/>
        </p:nvSpPr>
        <p:spPr>
          <a:xfrm>
            <a:off x="10819765" y="1451610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176" name="文本框 175"/>
          <p:cNvSpPr txBox="1"/>
          <p:nvPr/>
        </p:nvSpPr>
        <p:spPr>
          <a:xfrm>
            <a:off x="9192895" y="168910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7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8658860" y="205232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4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78" name="文本框 177"/>
          <p:cNvSpPr txBox="1"/>
          <p:nvPr/>
        </p:nvSpPr>
        <p:spPr>
          <a:xfrm>
            <a:off x="9210040" y="222123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9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9988550" y="1689100"/>
            <a:ext cx="3384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11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80" name="文本框 179"/>
          <p:cNvSpPr txBox="1"/>
          <p:nvPr/>
        </p:nvSpPr>
        <p:spPr>
          <a:xfrm>
            <a:off x="10132060" y="2227580"/>
            <a:ext cx="408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10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10697845" y="204216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5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9650095" y="2498725"/>
            <a:ext cx="4368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15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9210040" y="294259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6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10829290" y="2997835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8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10190480" y="2805430"/>
            <a:ext cx="4368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12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0190480" y="3343910"/>
            <a:ext cx="4368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13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31" name="椭圆 330"/>
          <p:cNvSpPr/>
          <p:nvPr/>
        </p:nvSpPr>
        <p:spPr>
          <a:xfrm rot="21120000">
            <a:off x="5109210" y="4290695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2" name="椭圆 331"/>
          <p:cNvSpPr/>
          <p:nvPr/>
        </p:nvSpPr>
        <p:spPr>
          <a:xfrm rot="21360000">
            <a:off x="6054725" y="4836160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3" name="椭圆 332"/>
          <p:cNvSpPr/>
          <p:nvPr/>
        </p:nvSpPr>
        <p:spPr>
          <a:xfrm>
            <a:off x="6911340" y="4290695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4" name="椭圆 333"/>
          <p:cNvSpPr/>
          <p:nvPr/>
        </p:nvSpPr>
        <p:spPr>
          <a:xfrm rot="19740000">
            <a:off x="7204710" y="6231890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5" name="椭圆 334"/>
          <p:cNvSpPr/>
          <p:nvPr/>
        </p:nvSpPr>
        <p:spPr>
          <a:xfrm rot="1260000">
            <a:off x="6234430" y="5829935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6" name="椭圆 335"/>
          <p:cNvSpPr/>
          <p:nvPr/>
        </p:nvSpPr>
        <p:spPr>
          <a:xfrm rot="21060000">
            <a:off x="5267960" y="5375910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7" name="椭圆 336"/>
          <p:cNvSpPr/>
          <p:nvPr/>
        </p:nvSpPr>
        <p:spPr>
          <a:xfrm>
            <a:off x="7091045" y="5388610"/>
            <a:ext cx="293370" cy="3054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38" name="直接连接符 337"/>
          <p:cNvCxnSpPr>
            <a:stCxn id="331" idx="4"/>
            <a:endCxn id="336" idx="0"/>
          </p:cNvCxnSpPr>
          <p:nvPr/>
        </p:nvCxnSpPr>
        <p:spPr>
          <a:xfrm>
            <a:off x="5276850" y="4594860"/>
            <a:ext cx="113665" cy="78295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9" name="直接连接符 338"/>
          <p:cNvCxnSpPr>
            <a:stCxn id="331" idx="5"/>
            <a:endCxn id="332" idx="1"/>
          </p:cNvCxnSpPr>
          <p:nvPr/>
        </p:nvCxnSpPr>
        <p:spPr>
          <a:xfrm>
            <a:off x="5373370" y="4536440"/>
            <a:ext cx="717550" cy="35179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 339"/>
          <p:cNvCxnSpPr>
            <a:stCxn id="333" idx="4"/>
            <a:endCxn id="337" idx="0"/>
          </p:cNvCxnSpPr>
          <p:nvPr/>
        </p:nvCxnSpPr>
        <p:spPr>
          <a:xfrm>
            <a:off x="7058025" y="4596130"/>
            <a:ext cx="179705" cy="79248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1" name="直接连接符 340"/>
          <p:cNvCxnSpPr>
            <a:stCxn id="333" idx="3"/>
            <a:endCxn id="332" idx="7"/>
          </p:cNvCxnSpPr>
          <p:nvPr/>
        </p:nvCxnSpPr>
        <p:spPr>
          <a:xfrm flipH="1">
            <a:off x="6297295" y="4551680"/>
            <a:ext cx="657225" cy="32194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2" name="直接连接符 341"/>
          <p:cNvCxnSpPr>
            <a:stCxn id="336" idx="5"/>
            <a:endCxn id="335" idx="2"/>
          </p:cNvCxnSpPr>
          <p:nvPr/>
        </p:nvCxnSpPr>
        <p:spPr>
          <a:xfrm>
            <a:off x="5534025" y="5619115"/>
            <a:ext cx="709930" cy="31115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3" name="直接连接符 342"/>
          <p:cNvCxnSpPr>
            <a:stCxn id="337" idx="3"/>
            <a:endCxn id="335" idx="6"/>
          </p:cNvCxnSpPr>
          <p:nvPr/>
        </p:nvCxnSpPr>
        <p:spPr>
          <a:xfrm flipH="1">
            <a:off x="6517640" y="5649595"/>
            <a:ext cx="616585" cy="38608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4" name="直接连接符 343"/>
          <p:cNvCxnSpPr>
            <a:stCxn id="336" idx="7"/>
            <a:endCxn id="332" idx="3"/>
          </p:cNvCxnSpPr>
          <p:nvPr/>
        </p:nvCxnSpPr>
        <p:spPr>
          <a:xfrm flipV="1">
            <a:off x="5499735" y="5104130"/>
            <a:ext cx="605790" cy="30162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5" name="直接连接符 344"/>
          <p:cNvCxnSpPr>
            <a:stCxn id="337" idx="1"/>
            <a:endCxn id="332" idx="5"/>
          </p:cNvCxnSpPr>
          <p:nvPr/>
        </p:nvCxnSpPr>
        <p:spPr>
          <a:xfrm flipH="1" flipV="1">
            <a:off x="6311900" y="5089525"/>
            <a:ext cx="822325" cy="34353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6" name="直接连接符 345"/>
          <p:cNvCxnSpPr>
            <a:stCxn id="337" idx="4"/>
            <a:endCxn id="334" idx="7"/>
          </p:cNvCxnSpPr>
          <p:nvPr/>
        </p:nvCxnSpPr>
        <p:spPr>
          <a:xfrm>
            <a:off x="7237730" y="5694045"/>
            <a:ext cx="146685" cy="54419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7" name="直接连接符 346"/>
          <p:cNvCxnSpPr>
            <a:stCxn id="335" idx="6"/>
            <a:endCxn id="334" idx="1"/>
          </p:cNvCxnSpPr>
          <p:nvPr/>
        </p:nvCxnSpPr>
        <p:spPr>
          <a:xfrm>
            <a:off x="6517640" y="6035675"/>
            <a:ext cx="688975" cy="30924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8" name="直接连接符 347"/>
          <p:cNvCxnSpPr>
            <a:stCxn id="336" idx="6"/>
            <a:endCxn id="337" idx="2"/>
          </p:cNvCxnSpPr>
          <p:nvPr/>
        </p:nvCxnSpPr>
        <p:spPr>
          <a:xfrm>
            <a:off x="5559425" y="5506085"/>
            <a:ext cx="1531620" cy="3556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49" name="椭圆 348"/>
          <p:cNvSpPr/>
          <p:nvPr/>
        </p:nvSpPr>
        <p:spPr>
          <a:xfrm>
            <a:off x="5055235" y="4241800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50" name="椭圆 349"/>
          <p:cNvSpPr/>
          <p:nvPr/>
        </p:nvSpPr>
        <p:spPr>
          <a:xfrm>
            <a:off x="6851015" y="4241800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51" name="椭圆 350"/>
          <p:cNvSpPr/>
          <p:nvPr/>
        </p:nvSpPr>
        <p:spPr>
          <a:xfrm>
            <a:off x="5209540" y="5323205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52" name="椭圆 351"/>
          <p:cNvSpPr/>
          <p:nvPr/>
        </p:nvSpPr>
        <p:spPr>
          <a:xfrm>
            <a:off x="5997575" y="4785360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53" name="椭圆 352"/>
          <p:cNvSpPr/>
          <p:nvPr/>
        </p:nvSpPr>
        <p:spPr>
          <a:xfrm>
            <a:off x="7033260" y="5343525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54" name="椭圆 353"/>
          <p:cNvSpPr/>
          <p:nvPr/>
        </p:nvSpPr>
        <p:spPr>
          <a:xfrm>
            <a:off x="6175375" y="5781675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55" name="椭圆 354"/>
          <p:cNvSpPr/>
          <p:nvPr/>
        </p:nvSpPr>
        <p:spPr>
          <a:xfrm>
            <a:off x="7146925" y="6183630"/>
            <a:ext cx="408940" cy="403225"/>
          </a:xfrm>
          <a:prstGeom prst="ellipse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4400"/>
          </a:p>
        </p:txBody>
      </p:sp>
      <p:sp>
        <p:nvSpPr>
          <p:cNvPr id="356" name="文本框 355"/>
          <p:cNvSpPr txBox="1"/>
          <p:nvPr/>
        </p:nvSpPr>
        <p:spPr>
          <a:xfrm>
            <a:off x="4775200" y="4246880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endParaRPr lang="en-US" altLang="zh-CN"/>
          </a:p>
        </p:txBody>
      </p:sp>
      <p:sp>
        <p:nvSpPr>
          <p:cNvPr id="357" name="文本框 356"/>
          <p:cNvSpPr txBox="1"/>
          <p:nvPr/>
        </p:nvSpPr>
        <p:spPr>
          <a:xfrm>
            <a:off x="4923790" y="5323205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</a:t>
            </a:r>
            <a:endParaRPr lang="en-US" altLang="zh-CN"/>
          </a:p>
        </p:txBody>
      </p:sp>
      <p:sp>
        <p:nvSpPr>
          <p:cNvPr id="358" name="文本框 357"/>
          <p:cNvSpPr txBox="1"/>
          <p:nvPr/>
        </p:nvSpPr>
        <p:spPr>
          <a:xfrm>
            <a:off x="7446010" y="6434455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G</a:t>
            </a:r>
            <a:endParaRPr lang="en-US" altLang="zh-CN"/>
          </a:p>
        </p:txBody>
      </p:sp>
      <p:sp>
        <p:nvSpPr>
          <p:cNvPr id="359" name="文本框 358"/>
          <p:cNvSpPr txBox="1"/>
          <p:nvPr/>
        </p:nvSpPr>
        <p:spPr>
          <a:xfrm>
            <a:off x="5997575" y="6066155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</a:t>
            </a:r>
            <a:endParaRPr lang="en-US" altLang="zh-CN"/>
          </a:p>
        </p:txBody>
      </p:sp>
      <p:sp>
        <p:nvSpPr>
          <p:cNvPr id="360" name="文本框 359"/>
          <p:cNvSpPr txBox="1"/>
          <p:nvPr/>
        </p:nvSpPr>
        <p:spPr>
          <a:xfrm>
            <a:off x="7446010" y="5358130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E</a:t>
            </a:r>
            <a:endParaRPr lang="en-US" altLang="zh-CN"/>
          </a:p>
        </p:txBody>
      </p:sp>
      <p:sp>
        <p:nvSpPr>
          <p:cNvPr id="361" name="文本框 360"/>
          <p:cNvSpPr txBox="1"/>
          <p:nvPr/>
        </p:nvSpPr>
        <p:spPr>
          <a:xfrm>
            <a:off x="6035040" y="4481830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B</a:t>
            </a:r>
            <a:endParaRPr lang="en-US" altLang="zh-CN"/>
          </a:p>
        </p:txBody>
      </p:sp>
      <p:sp>
        <p:nvSpPr>
          <p:cNvPr id="362" name="文本框 361"/>
          <p:cNvSpPr txBox="1"/>
          <p:nvPr/>
        </p:nvSpPr>
        <p:spPr>
          <a:xfrm>
            <a:off x="7250430" y="4235450"/>
            <a:ext cx="337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363" name="文本框 362"/>
          <p:cNvSpPr txBox="1"/>
          <p:nvPr/>
        </p:nvSpPr>
        <p:spPr>
          <a:xfrm>
            <a:off x="5623560" y="447294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rgbClr val="C00000"/>
                </a:solidFill>
              </a:rPr>
              <a:t>7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364" name="文本框 363"/>
          <p:cNvSpPr txBox="1"/>
          <p:nvPr/>
        </p:nvSpPr>
        <p:spPr>
          <a:xfrm>
            <a:off x="5089525" y="483616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rgbClr val="C00000"/>
                </a:solidFill>
              </a:rPr>
              <a:t>4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365" name="文本框 364"/>
          <p:cNvSpPr txBox="1"/>
          <p:nvPr/>
        </p:nvSpPr>
        <p:spPr>
          <a:xfrm>
            <a:off x="5640705" y="500507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9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66" name="文本框 365"/>
          <p:cNvSpPr txBox="1"/>
          <p:nvPr/>
        </p:nvSpPr>
        <p:spPr>
          <a:xfrm>
            <a:off x="6419215" y="4472940"/>
            <a:ext cx="3384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11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67" name="文本框 366"/>
          <p:cNvSpPr txBox="1"/>
          <p:nvPr/>
        </p:nvSpPr>
        <p:spPr>
          <a:xfrm>
            <a:off x="6562725" y="5011420"/>
            <a:ext cx="408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10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68" name="文本框 367"/>
          <p:cNvSpPr txBox="1"/>
          <p:nvPr/>
        </p:nvSpPr>
        <p:spPr>
          <a:xfrm>
            <a:off x="7128510" y="482600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rgbClr val="C00000"/>
                </a:solidFill>
              </a:rPr>
              <a:t>5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369" name="文本框 368"/>
          <p:cNvSpPr txBox="1"/>
          <p:nvPr/>
        </p:nvSpPr>
        <p:spPr>
          <a:xfrm>
            <a:off x="6080760" y="5282565"/>
            <a:ext cx="4368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15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70" name="文本框 369"/>
          <p:cNvSpPr txBox="1"/>
          <p:nvPr/>
        </p:nvSpPr>
        <p:spPr>
          <a:xfrm>
            <a:off x="5640705" y="5726430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rgbClr val="C00000"/>
                </a:solidFill>
              </a:rPr>
              <a:t>6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371" name="文本框 370"/>
          <p:cNvSpPr txBox="1"/>
          <p:nvPr/>
        </p:nvSpPr>
        <p:spPr>
          <a:xfrm>
            <a:off x="7259955" y="5781675"/>
            <a:ext cx="27749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rgbClr val="C00000"/>
                </a:solidFill>
              </a:rPr>
              <a:t>8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372" name="文本框 371"/>
          <p:cNvSpPr txBox="1"/>
          <p:nvPr/>
        </p:nvSpPr>
        <p:spPr>
          <a:xfrm>
            <a:off x="6621145" y="5589270"/>
            <a:ext cx="4368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12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73" name="文本框 372"/>
          <p:cNvSpPr txBox="1"/>
          <p:nvPr/>
        </p:nvSpPr>
        <p:spPr>
          <a:xfrm>
            <a:off x="6621145" y="6127750"/>
            <a:ext cx="4368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chemeClr val="bg2">
                    <a:lumMod val="90000"/>
                  </a:schemeClr>
                </a:solidFill>
              </a:rPr>
              <a:t>13</a:t>
            </a:r>
            <a:endParaRPr lang="en-US" altLang="zh-CN" sz="140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374" name="右箭头 373"/>
          <p:cNvSpPr/>
          <p:nvPr/>
        </p:nvSpPr>
        <p:spPr>
          <a:xfrm rot="4980000">
            <a:off x="5194935" y="4582160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5" name="右箭头 374"/>
          <p:cNvSpPr/>
          <p:nvPr/>
        </p:nvSpPr>
        <p:spPr>
          <a:xfrm rot="15720000">
            <a:off x="5282565" y="5180330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6" name="右箭头 375"/>
          <p:cNvSpPr/>
          <p:nvPr/>
        </p:nvSpPr>
        <p:spPr>
          <a:xfrm rot="12780000">
            <a:off x="5899785" y="4751070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7" name="右箭头 376"/>
          <p:cNvSpPr/>
          <p:nvPr/>
        </p:nvSpPr>
        <p:spPr>
          <a:xfrm rot="4800000">
            <a:off x="6991350" y="4596765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8" name="右箭头 377"/>
          <p:cNvSpPr/>
          <p:nvPr/>
        </p:nvSpPr>
        <p:spPr>
          <a:xfrm rot="15360000">
            <a:off x="7123430" y="5193665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9" name="右箭头 378"/>
          <p:cNvSpPr/>
          <p:nvPr/>
        </p:nvSpPr>
        <p:spPr>
          <a:xfrm rot="15360000">
            <a:off x="7263765" y="6044565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0" name="右箭头 379"/>
          <p:cNvSpPr/>
          <p:nvPr/>
        </p:nvSpPr>
        <p:spPr>
          <a:xfrm rot="12240000">
            <a:off x="6060440" y="5795645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81" name="直接连接符 380"/>
          <p:cNvCxnSpPr>
            <a:stCxn id="332" idx="5"/>
            <a:endCxn id="337" idx="1"/>
          </p:cNvCxnSpPr>
          <p:nvPr/>
        </p:nvCxnSpPr>
        <p:spPr>
          <a:xfrm>
            <a:off x="6312535" y="5089525"/>
            <a:ext cx="821690" cy="34353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2" name="文本框 381"/>
          <p:cNvSpPr txBox="1"/>
          <p:nvPr/>
        </p:nvSpPr>
        <p:spPr>
          <a:xfrm>
            <a:off x="6562725" y="5011420"/>
            <a:ext cx="4089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>
                <a:solidFill>
                  <a:srgbClr val="C00000"/>
                </a:solidFill>
              </a:rPr>
              <a:t>10</a:t>
            </a:r>
            <a:endParaRPr lang="en-US" altLang="zh-CN" sz="1400">
              <a:solidFill>
                <a:srgbClr val="C00000"/>
              </a:solidFill>
            </a:endParaRPr>
          </a:p>
        </p:txBody>
      </p:sp>
      <p:sp>
        <p:nvSpPr>
          <p:cNvPr id="383" name="右箭头 382"/>
          <p:cNvSpPr/>
          <p:nvPr/>
        </p:nvSpPr>
        <p:spPr>
          <a:xfrm rot="12420000">
            <a:off x="6943725" y="5304155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4" name="右箭头 383"/>
          <p:cNvSpPr/>
          <p:nvPr/>
        </p:nvSpPr>
        <p:spPr>
          <a:xfrm rot="1800000">
            <a:off x="6293485" y="5004435"/>
            <a:ext cx="188595" cy="19431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5" name="文本框 384"/>
          <p:cNvSpPr txBox="1"/>
          <p:nvPr/>
        </p:nvSpPr>
        <p:spPr>
          <a:xfrm>
            <a:off x="7908925" y="1244600"/>
            <a:ext cx="3830955" cy="26930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386" name="文本框 385"/>
          <p:cNvSpPr txBox="1"/>
          <p:nvPr/>
        </p:nvSpPr>
        <p:spPr>
          <a:xfrm>
            <a:off x="4662170" y="4109720"/>
            <a:ext cx="3830955" cy="26930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775200" y="1325245"/>
            <a:ext cx="3830955" cy="26930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845050" y="956945"/>
            <a:ext cx="281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{A} {B} {C} {D} {E} {F} {G}</a:t>
            </a:r>
            <a:endParaRPr lang="en-US" altLang="zh-CN"/>
          </a:p>
        </p:txBody>
      </p:sp>
      <p:sp>
        <p:nvSpPr>
          <p:cNvPr id="20" name="文本框 19"/>
          <p:cNvSpPr txBox="1"/>
          <p:nvPr/>
        </p:nvSpPr>
        <p:spPr>
          <a:xfrm>
            <a:off x="8286115" y="950595"/>
            <a:ext cx="28397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{A, B, D, F,}  {C, E, G}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5054600" y="3785870"/>
            <a:ext cx="2182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{A, B, C, D, E, F, G}</a:t>
            </a:r>
            <a:endParaRPr lang="en-US" altLang="zh-CN"/>
          </a:p>
        </p:txBody>
      </p:sp>
      <p:grpSp>
        <p:nvGrpSpPr>
          <p:cNvPr id="105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479425" y="201295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106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107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9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0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1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3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4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134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135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7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8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9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90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91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92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93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194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195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96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97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98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99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0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1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2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3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4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5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6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7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8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09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0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1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2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3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4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5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6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7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8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19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0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1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2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3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4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5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50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00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5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30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0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3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0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4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44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4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71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74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4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8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1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13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16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0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3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9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7" grpId="0" bldLvl="0" animBg="1"/>
      <p:bldP spid="36" grpId="0" bldLvl="0" animBg="1"/>
      <p:bldP spid="38" grpId="0" bldLvl="0" animBg="1"/>
      <p:bldP spid="39" grpId="0" bldLvl="0" animBg="1"/>
      <p:bldP spid="40" grpId="0" bldLvl="0" animBg="1"/>
      <p:bldP spid="177" grpId="0"/>
      <p:bldP spid="126" grpId="1"/>
      <p:bldP spid="137" grpId="1" bldLvl="0" animBg="1"/>
      <p:bldP spid="176" grpId="0"/>
      <p:bldP spid="139" grpId="0" bldLvl="0" animBg="1"/>
      <p:bldP spid="125" grpId="0"/>
      <p:bldP spid="181" grpId="0"/>
      <p:bldP spid="140" grpId="0" bldLvl="0" animBg="1"/>
      <p:bldP spid="130" grpId="0"/>
      <p:bldP spid="138" grpId="0" bldLvl="0" animBg="1"/>
      <p:bldP spid="141" grpId="0" bldLvl="0" animBg="1"/>
      <p:bldP spid="183" grpId="0"/>
      <p:bldP spid="132" grpId="0"/>
      <p:bldP spid="143" grpId="0" bldLvl="0" animBg="1"/>
      <p:bldP spid="184" grpId="0"/>
      <p:bldP spid="133" grpId="0"/>
      <p:bldP spid="142" grpId="0" bldLvl="0" animBg="1"/>
      <p:bldP spid="367" grpId="0"/>
      <p:bldP spid="382" grpId="0"/>
      <p:bldP spid="384" grpId="0" bldLvl="0" animBg="1"/>
      <p:bldP spid="383" grpId="0" bldLvl="0" animBg="1"/>
      <p:bldP spid="385" grpId="0" bldLvl="0" animBg="1"/>
      <p:bldP spid="386" grpId="0" bldLvl="0" animBg="1"/>
      <p:bldP spid="2" grpId="0" bldLvl="0" animBg="1"/>
      <p:bldP spid="6" grpId="0"/>
      <p:bldP spid="20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82245" y="571500"/>
            <a:ext cx="3940810" cy="82994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24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</a:rPr>
              <a:t>Sollin (</a:t>
            </a:r>
            <a:r>
              <a:rPr lang="zh-CN" altLang="en-US" sz="24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Borůvka) </a:t>
            </a:r>
            <a:r>
              <a:rPr lang="zh-CN" altLang="en-US" sz="24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</a:rPr>
              <a:t>算法——并行处理的最小生成树构造</a:t>
            </a:r>
            <a:endParaRPr lang="zh-CN" altLang="en-US" sz="2400" b="1" noProof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charset="-122"/>
              <a:ea typeface="微软雅黑" charset="-122"/>
            </a:endParaRPr>
          </a:p>
        </p:txBody>
      </p:sp>
      <p:pic>
        <p:nvPicPr>
          <p:cNvPr id="48" name="图片 47"/>
          <p:cNvPicPr>
            <a:picLocks noChangeAspect="1"/>
          </p:cNvPicPr>
          <p:nvPr/>
        </p:nvPicPr>
        <p:blipFill>
          <a:blip r:embed="rId1"/>
          <a:srcRect r="2427" b="48038"/>
          <a:stretch>
            <a:fillRect/>
          </a:stretch>
        </p:blipFill>
        <p:spPr>
          <a:xfrm>
            <a:off x="4551045" y="201295"/>
            <a:ext cx="7455535" cy="3507105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1"/>
          <a:srcRect t="52126" r="35436" b="15385"/>
          <a:stretch>
            <a:fillRect/>
          </a:stretch>
        </p:blipFill>
        <p:spPr>
          <a:xfrm>
            <a:off x="231775" y="3975100"/>
            <a:ext cx="4933315" cy="2221865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75" y="1552575"/>
            <a:ext cx="4200525" cy="1609725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3"/>
          <a:srcRect l="3444" r="3415"/>
          <a:stretch>
            <a:fillRect/>
          </a:stretch>
        </p:blipFill>
        <p:spPr>
          <a:xfrm>
            <a:off x="5837555" y="4072890"/>
            <a:ext cx="6165850" cy="212407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/>
          <a:srcRect t="17729"/>
          <a:stretch>
            <a:fillRect/>
          </a:stretch>
        </p:blipFill>
        <p:spPr>
          <a:xfrm>
            <a:off x="3834765" y="2318385"/>
            <a:ext cx="4522470" cy="2221865"/>
          </a:xfrm>
          <a:prstGeom prst="rect">
            <a:avLst/>
          </a:prstGeom>
        </p:spPr>
      </p:pic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490220" y="9398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/>
          <p:nvPr/>
        </p:nvSpPr>
        <p:spPr>
          <a:xfrm rot="20817322">
            <a:off x="-773348" y="-477217"/>
            <a:ext cx="6480194" cy="7386634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205" h="11632">
                <a:moveTo>
                  <a:pt x="2438" y="0"/>
                </a:moveTo>
                <a:lnTo>
                  <a:pt x="9185" y="1563"/>
                </a:lnTo>
                <a:lnTo>
                  <a:pt x="9198" y="1583"/>
                </a:lnTo>
                <a:cubicBezTo>
                  <a:pt x="9851" y="2578"/>
                  <a:pt x="10205" y="3645"/>
                  <a:pt x="10205" y="4754"/>
                </a:cubicBezTo>
                <a:cubicBezTo>
                  <a:pt x="10205" y="7429"/>
                  <a:pt x="8148" y="9853"/>
                  <a:pt x="4812" y="11622"/>
                </a:cubicBezTo>
                <a:lnTo>
                  <a:pt x="4792" y="11632"/>
                </a:lnTo>
                <a:lnTo>
                  <a:pt x="0" y="10522"/>
                </a:lnTo>
                <a:lnTo>
                  <a:pt x="2438" y="0"/>
                </a:lnTo>
                <a:close/>
              </a:path>
            </a:pathLst>
          </a:custGeom>
          <a:solidFill>
            <a:srgbClr val="00346B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rot="20817322">
            <a:off x="-817436" y="-461850"/>
            <a:ext cx="6398930" cy="685726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077" h="10799">
                <a:moveTo>
                  <a:pt x="2438" y="0"/>
                </a:moveTo>
                <a:lnTo>
                  <a:pt x="8323" y="1364"/>
                </a:lnTo>
                <a:lnTo>
                  <a:pt x="8330" y="1370"/>
                </a:lnTo>
                <a:cubicBezTo>
                  <a:pt x="9438" y="2332"/>
                  <a:pt x="10077" y="3467"/>
                  <a:pt x="10077" y="4683"/>
                </a:cubicBezTo>
                <a:cubicBezTo>
                  <a:pt x="10077" y="7615"/>
                  <a:pt x="6356" y="10079"/>
                  <a:pt x="1317" y="10782"/>
                </a:cubicBezTo>
                <a:lnTo>
                  <a:pt x="1194" y="10799"/>
                </a:lnTo>
                <a:lnTo>
                  <a:pt x="0" y="10522"/>
                </a:lnTo>
                <a:lnTo>
                  <a:pt x="2438" y="0"/>
                </a:lnTo>
                <a:close/>
              </a:path>
            </a:pathLst>
          </a:custGeom>
          <a:solidFill>
            <a:srgbClr val="00346B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任意多边形 14"/>
          <p:cNvSpPr/>
          <p:nvPr/>
        </p:nvSpPr>
        <p:spPr>
          <a:xfrm rot="20817322">
            <a:off x="-772237" y="-460317"/>
            <a:ext cx="6224504" cy="6131089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9802" h="9655">
                <a:moveTo>
                  <a:pt x="2237" y="0"/>
                </a:moveTo>
                <a:lnTo>
                  <a:pt x="8518" y="1455"/>
                </a:lnTo>
                <a:lnTo>
                  <a:pt x="8555" y="1492"/>
                </a:lnTo>
                <a:cubicBezTo>
                  <a:pt x="9350" y="2283"/>
                  <a:pt x="9802" y="3195"/>
                  <a:pt x="9802" y="4165"/>
                </a:cubicBezTo>
                <a:cubicBezTo>
                  <a:pt x="9802" y="7174"/>
                  <a:pt x="5451" y="9617"/>
                  <a:pt x="56" y="9655"/>
                </a:cubicBezTo>
                <a:lnTo>
                  <a:pt x="0" y="9655"/>
                </a:lnTo>
                <a:lnTo>
                  <a:pt x="2237" y="0"/>
                </a:lnTo>
                <a:close/>
              </a:path>
            </a:pathLst>
          </a:custGeom>
          <a:solidFill>
            <a:srgbClr val="033F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 rot="20817322">
            <a:off x="-5515578" y="4519"/>
            <a:ext cx="10923270" cy="560127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7202" h="8821">
                <a:moveTo>
                  <a:pt x="9681" y="125"/>
                </a:moveTo>
                <a:lnTo>
                  <a:pt x="16096" y="1611"/>
                </a:lnTo>
                <a:lnTo>
                  <a:pt x="16125" y="1640"/>
                </a:lnTo>
                <a:cubicBezTo>
                  <a:pt x="16811" y="2334"/>
                  <a:pt x="17202" y="3134"/>
                  <a:pt x="17202" y="3985"/>
                </a:cubicBezTo>
                <a:cubicBezTo>
                  <a:pt x="17202" y="6656"/>
                  <a:pt x="13351" y="8821"/>
                  <a:pt x="8601" y="8821"/>
                </a:cubicBezTo>
                <a:cubicBezTo>
                  <a:pt x="8304" y="8821"/>
                  <a:pt x="8011" y="8812"/>
                  <a:pt x="7722" y="8796"/>
                </a:cubicBezTo>
                <a:lnTo>
                  <a:pt x="7673" y="8793"/>
                </a:lnTo>
                <a:lnTo>
                  <a:pt x="9681" y="125"/>
                </a:lnTo>
                <a:close/>
                <a:moveTo>
                  <a:pt x="3727" y="0"/>
                </a:moveTo>
                <a:lnTo>
                  <a:pt x="2074" y="7134"/>
                </a:lnTo>
                <a:lnTo>
                  <a:pt x="2030" y="7106"/>
                </a:lnTo>
                <a:cubicBezTo>
                  <a:pt x="764" y="6263"/>
                  <a:pt x="0" y="5174"/>
                  <a:pt x="0" y="3985"/>
                </a:cubicBezTo>
                <a:cubicBezTo>
                  <a:pt x="0" y="2336"/>
                  <a:pt x="1467" y="881"/>
                  <a:pt x="3707" y="8"/>
                </a:cubicBezTo>
                <a:lnTo>
                  <a:pt x="3727" y="0"/>
                </a:lnTo>
                <a:close/>
              </a:path>
            </a:pathLst>
          </a:custGeom>
          <a:blipFill dpi="0" rotWithShape="0">
            <a:blip r:embed="rId1" cstate="screen"/>
            <a:srcRect/>
            <a:stretch>
              <a:fillRect l="32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577455" y="3064510"/>
            <a:ext cx="40506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charset="-122"/>
                <a:ea typeface="微软雅黑" charset="-122"/>
              </a:rPr>
              <a:t>破圈法实现最小生成</a:t>
            </a:r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charset="-122"/>
                <a:ea typeface="微软雅黑" charset="-122"/>
              </a:rPr>
              <a:t>树</a:t>
            </a:r>
            <a:endParaRPr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微软雅黑" charset="-122"/>
              <a:ea typeface="微软雅黑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02983" y="1535394"/>
            <a:ext cx="1827602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600" b="1" dirty="0">
                <a:solidFill>
                  <a:srgbClr val="033F7B"/>
                </a:solidFill>
                <a:effectLst/>
                <a:latin typeface="微软雅黑" charset="-122"/>
                <a:ea typeface="微软雅黑" charset="-122"/>
              </a:rPr>
              <a:t>03</a:t>
            </a:r>
            <a:endParaRPr lang="en-US" altLang="zh-CN" sz="9600" b="1" dirty="0">
              <a:solidFill>
                <a:srgbClr val="033F7B"/>
              </a:solidFill>
              <a:effectLst/>
              <a:latin typeface="微软雅黑" charset="-122"/>
              <a:ea typeface="微软雅黑" charset="-122"/>
            </a:endParaRPr>
          </a:p>
        </p:txBody>
      </p: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9586595" y="5432425"/>
            <a:ext cx="1275080" cy="50673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4" name="任意多边形 3"/>
          <p:cNvSpPr/>
          <p:nvPr/>
        </p:nvSpPr>
        <p:spPr>
          <a:xfrm rot="20817322">
            <a:off x="-686435" y="-502920"/>
            <a:ext cx="6030595" cy="560514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9533" h="8696">
                <a:moveTo>
                  <a:pt x="2008" y="0"/>
                </a:moveTo>
                <a:lnTo>
                  <a:pt x="8423" y="1486"/>
                </a:lnTo>
                <a:cubicBezTo>
                  <a:pt x="9132" y="2163"/>
                  <a:pt x="9544" y="3077"/>
                  <a:pt x="9529" y="3860"/>
                </a:cubicBezTo>
                <a:cubicBezTo>
                  <a:pt x="9667" y="6175"/>
                  <a:pt x="6316" y="8172"/>
                  <a:pt x="2900" y="8568"/>
                </a:cubicBezTo>
                <a:lnTo>
                  <a:pt x="2688" y="8595"/>
                </a:lnTo>
                <a:lnTo>
                  <a:pt x="2474" y="8618"/>
                </a:lnTo>
                <a:lnTo>
                  <a:pt x="2258" y="8638"/>
                </a:lnTo>
                <a:lnTo>
                  <a:pt x="2040" y="8656"/>
                </a:lnTo>
                <a:lnTo>
                  <a:pt x="1821" y="8670"/>
                </a:lnTo>
                <a:lnTo>
                  <a:pt x="1600" y="8681"/>
                </a:lnTo>
                <a:lnTo>
                  <a:pt x="1378" y="8689"/>
                </a:lnTo>
                <a:lnTo>
                  <a:pt x="1153" y="8694"/>
                </a:lnTo>
                <a:lnTo>
                  <a:pt x="928" y="8696"/>
                </a:lnTo>
                <a:cubicBezTo>
                  <a:pt x="608" y="8695"/>
                  <a:pt x="348" y="8688"/>
                  <a:pt x="0" y="8668"/>
                </a:cubicBezTo>
                <a:lnTo>
                  <a:pt x="2008" y="0"/>
                </a:lnTo>
                <a:close/>
              </a:path>
            </a:pathLst>
          </a:custGeom>
          <a:solidFill>
            <a:srgbClr val="06447F">
              <a:alpha val="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-2846848" y="1440753"/>
            <a:ext cx="8635312" cy="5070148"/>
            <a:chOff x="-2058921" y="1679214"/>
            <a:chExt cx="7319084" cy="4297336"/>
          </a:xfrm>
        </p:grpSpPr>
        <p:pic>
          <p:nvPicPr>
            <p:cNvPr id="41" name="图片 40"/>
            <p:cNvPicPr>
              <a:picLocks noChangeAspect="1"/>
            </p:cNvPicPr>
            <p:nvPr/>
          </p:nvPicPr>
          <p:blipFill>
            <a:blip r:embed="rId1" cstate="screen"/>
            <a:stretch>
              <a:fillRect/>
            </a:stretch>
          </p:blipFill>
          <p:spPr>
            <a:xfrm>
              <a:off x="-2058921" y="1679214"/>
              <a:ext cx="7319084" cy="4297336"/>
            </a:xfrm>
            <a:prstGeom prst="rect">
              <a:avLst/>
            </a:prstGeom>
          </p:spPr>
        </p:pic>
        <p:sp>
          <p:nvSpPr>
            <p:cNvPr id="42" name="矩形 41"/>
            <p:cNvSpPr/>
            <p:nvPr/>
          </p:nvSpPr>
          <p:spPr>
            <a:xfrm>
              <a:off x="-1155803" y="1972539"/>
              <a:ext cx="5524734" cy="3450469"/>
            </a:xfrm>
            <a:prstGeom prst="rect">
              <a:avLst/>
            </a:prstGeom>
            <a:blipFill rotWithShape="1">
              <a:blip r:embed="rId2" cstate="screen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任意多边形: 形状 42"/>
          <p:cNvSpPr/>
          <p:nvPr/>
        </p:nvSpPr>
        <p:spPr>
          <a:xfrm>
            <a:off x="5029384" y="1786293"/>
            <a:ext cx="7162616" cy="700873"/>
          </a:xfrm>
          <a:custGeom>
            <a:avLst/>
            <a:gdLst>
              <a:gd name="connsiteX0" fmla="*/ 0 w 3511550"/>
              <a:gd name="connsiteY0" fmla="*/ 0 h 2364105"/>
              <a:gd name="connsiteX1" fmla="*/ 3511550 w 3511550"/>
              <a:gd name="connsiteY1" fmla="*/ 0 h 2364105"/>
              <a:gd name="connsiteX2" fmla="*/ 3511550 w 3511550"/>
              <a:gd name="connsiteY2" fmla="*/ 2364105 h 2364105"/>
              <a:gd name="connsiteX3" fmla="*/ 0 w 3511550"/>
              <a:gd name="connsiteY3" fmla="*/ 2364105 h 236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1550" h="2364105">
                <a:moveTo>
                  <a:pt x="0" y="0"/>
                </a:moveTo>
                <a:lnTo>
                  <a:pt x="3511550" y="0"/>
                </a:lnTo>
                <a:lnTo>
                  <a:pt x="3511550" y="2364105"/>
                </a:lnTo>
                <a:lnTo>
                  <a:pt x="0" y="2364105"/>
                </a:lnTo>
                <a:close/>
              </a:path>
            </a:pathLst>
          </a:custGeom>
          <a:solidFill>
            <a:srgbClr val="033F7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4" name="文本框 43"/>
          <p:cNvSpPr txBox="1"/>
          <p:nvPr/>
        </p:nvSpPr>
        <p:spPr>
          <a:xfrm>
            <a:off x="5838190" y="1875155"/>
            <a:ext cx="4925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30" dirty="0">
                <a:solidFill>
                  <a:schemeClr val="bg1"/>
                </a:solidFill>
                <a:latin typeface="微软雅黑" charset="-122"/>
                <a:ea typeface="微软雅黑" charset="-122"/>
                <a:cs typeface="Arial" panose="020B0604020202090204" pitchFamily="34" charset="0"/>
              </a:rPr>
              <a:t>破圈法基理（两种</a:t>
            </a:r>
            <a:r>
              <a:rPr lang="zh-CN" altLang="en-US" sz="2800" b="1" spc="130" dirty="0">
                <a:solidFill>
                  <a:schemeClr val="bg1"/>
                </a:solidFill>
                <a:latin typeface="微软雅黑" charset="-122"/>
                <a:ea typeface="微软雅黑" charset="-122"/>
                <a:cs typeface="Arial" panose="020B0604020202090204" pitchFamily="34" charset="0"/>
              </a:rPr>
              <a:t>方法）</a:t>
            </a:r>
            <a:endParaRPr lang="zh-CN" altLang="en-US" sz="2800" b="1" spc="130" dirty="0">
              <a:solidFill>
                <a:schemeClr val="bg1"/>
              </a:solidFill>
              <a:latin typeface="微软雅黑" charset="-122"/>
              <a:ea typeface="微软雅黑" charset="-122"/>
              <a:cs typeface="Arial" panose="020B060402020209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692558" y="4658878"/>
            <a:ext cx="5836269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设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G=&lt;V, E, W&gt;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是无向连通带权图，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C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是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G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中任意一个圈，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e’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是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C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中带权最大的边，则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G-e’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中的最小生成树也是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G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中的最小生成树。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charset="-122"/>
              <a:ea typeface="微软雅黑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charset="-122"/>
              <a:ea typeface="微软雅黑" charset="-122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破圈法是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“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见圈破圈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”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  <a:sym typeface="+mn-ea"/>
              </a:rPr>
              <a:t>，即如果看到图中有一个圈，就将这个圈的最大权边去掉一条，直至图中再无一圈为止。</a:t>
            </a:r>
            <a:endParaRPr lang="zh-CN" altLang="en-US" sz="1600" spc="13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432848" y="2951841"/>
            <a:ext cx="1762760" cy="1257300"/>
            <a:chOff x="5740384" y="2952302"/>
            <a:chExt cx="1762760" cy="1257300"/>
          </a:xfrm>
        </p:grpSpPr>
        <p:sp>
          <p:nvSpPr>
            <p:cNvPr id="49" name="文本框 48"/>
            <p:cNvSpPr txBox="1"/>
            <p:nvPr/>
          </p:nvSpPr>
          <p:spPr>
            <a:xfrm>
              <a:off x="5740384" y="3841302"/>
              <a:ext cx="176276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pc="13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判断是否</a:t>
              </a:r>
              <a:r>
                <a:rPr lang="zh-CN" altLang="en-US" spc="13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 Light" panose="020B0502040204020203" charset="-122"/>
                  <a:ea typeface="微软雅黑 Light" panose="020B0502040204020203" charset="-122"/>
                </a:rPr>
                <a:t>有环</a:t>
              </a:r>
              <a:endParaRPr lang="zh-CN" altLang="en-US" spc="13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6257410" y="2952302"/>
              <a:ext cx="728842" cy="728842"/>
              <a:chOff x="6965121" y="2942874"/>
              <a:chExt cx="540000" cy="540000"/>
            </a:xfrm>
          </p:grpSpPr>
          <p:sp>
            <p:nvSpPr>
              <p:cNvPr id="47" name="流程图: 接点 46"/>
              <p:cNvSpPr/>
              <p:nvPr/>
            </p:nvSpPr>
            <p:spPr>
              <a:xfrm>
                <a:off x="6965121" y="2942874"/>
                <a:ext cx="540000" cy="540000"/>
              </a:xfrm>
              <a:prstGeom prst="flowChartConnector">
                <a:avLst/>
              </a:prstGeom>
              <a:solidFill>
                <a:srgbClr val="033F7B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 Light" panose="020B0502040204020203" charset="-122"/>
                  <a:ea typeface="微软雅黑 Light" panose="020B0502040204020203" charset="-122"/>
                </a:endParaRPr>
              </a:p>
            </p:txBody>
          </p:sp>
          <p:sp>
            <p:nvSpPr>
              <p:cNvPr id="71" name="Freeform 141"/>
              <p:cNvSpPr>
                <a:spLocks noEditPoints="1"/>
              </p:cNvSpPr>
              <p:nvPr/>
            </p:nvSpPr>
            <p:spPr bwMode="auto">
              <a:xfrm>
                <a:off x="7055585" y="3031772"/>
                <a:ext cx="359072" cy="362204"/>
              </a:xfrm>
              <a:custGeom>
                <a:avLst/>
                <a:gdLst>
                  <a:gd name="T0" fmla="*/ 143 w 160"/>
                  <a:gd name="T1" fmla="*/ 63 h 160"/>
                  <a:gd name="T2" fmla="*/ 142 w 160"/>
                  <a:gd name="T3" fmla="*/ 39 h 160"/>
                  <a:gd name="T4" fmla="*/ 121 w 160"/>
                  <a:gd name="T5" fmla="*/ 18 h 160"/>
                  <a:gd name="T6" fmla="*/ 97 w 160"/>
                  <a:gd name="T7" fmla="*/ 17 h 160"/>
                  <a:gd name="T8" fmla="*/ 87 w 160"/>
                  <a:gd name="T9" fmla="*/ 0 h 160"/>
                  <a:gd name="T10" fmla="*/ 63 w 160"/>
                  <a:gd name="T11" fmla="*/ 16 h 160"/>
                  <a:gd name="T12" fmla="*/ 47 w 160"/>
                  <a:gd name="T13" fmla="*/ 23 h 160"/>
                  <a:gd name="T14" fmla="*/ 18 w 160"/>
                  <a:gd name="T15" fmla="*/ 28 h 160"/>
                  <a:gd name="T16" fmla="*/ 23 w 160"/>
                  <a:gd name="T17" fmla="*/ 48 h 160"/>
                  <a:gd name="T18" fmla="*/ 7 w 160"/>
                  <a:gd name="T19" fmla="*/ 65 h 160"/>
                  <a:gd name="T20" fmla="*/ 7 w 160"/>
                  <a:gd name="T21" fmla="*/ 95 h 160"/>
                  <a:gd name="T22" fmla="*/ 23 w 160"/>
                  <a:gd name="T23" fmla="*/ 112 h 160"/>
                  <a:gd name="T24" fmla="*/ 18 w 160"/>
                  <a:gd name="T25" fmla="*/ 132 h 160"/>
                  <a:gd name="T26" fmla="*/ 47 w 160"/>
                  <a:gd name="T27" fmla="*/ 137 h 160"/>
                  <a:gd name="T28" fmla="*/ 63 w 160"/>
                  <a:gd name="T29" fmla="*/ 144 h 160"/>
                  <a:gd name="T30" fmla="*/ 87 w 160"/>
                  <a:gd name="T31" fmla="*/ 160 h 160"/>
                  <a:gd name="T32" fmla="*/ 97 w 160"/>
                  <a:gd name="T33" fmla="*/ 143 h 160"/>
                  <a:gd name="T34" fmla="*/ 121 w 160"/>
                  <a:gd name="T35" fmla="*/ 142 h 160"/>
                  <a:gd name="T36" fmla="*/ 142 w 160"/>
                  <a:gd name="T37" fmla="*/ 121 h 160"/>
                  <a:gd name="T38" fmla="*/ 143 w 160"/>
                  <a:gd name="T39" fmla="*/ 97 h 160"/>
                  <a:gd name="T40" fmla="*/ 160 w 160"/>
                  <a:gd name="T41" fmla="*/ 87 h 160"/>
                  <a:gd name="T42" fmla="*/ 153 w 160"/>
                  <a:gd name="T43" fmla="*/ 87 h 160"/>
                  <a:gd name="T44" fmla="*/ 136 w 160"/>
                  <a:gd name="T45" fmla="*/ 95 h 160"/>
                  <a:gd name="T46" fmla="*/ 136 w 160"/>
                  <a:gd name="T47" fmla="*/ 125 h 160"/>
                  <a:gd name="T48" fmla="*/ 125 w 160"/>
                  <a:gd name="T49" fmla="*/ 136 h 160"/>
                  <a:gd name="T50" fmla="*/ 95 w 160"/>
                  <a:gd name="T51" fmla="*/ 136 h 160"/>
                  <a:gd name="T52" fmla="*/ 87 w 160"/>
                  <a:gd name="T53" fmla="*/ 153 h 160"/>
                  <a:gd name="T54" fmla="*/ 71 w 160"/>
                  <a:gd name="T55" fmla="*/ 143 h 160"/>
                  <a:gd name="T56" fmla="*/ 47 w 160"/>
                  <a:gd name="T57" fmla="*/ 129 h 160"/>
                  <a:gd name="T58" fmla="*/ 34 w 160"/>
                  <a:gd name="T59" fmla="*/ 136 h 160"/>
                  <a:gd name="T60" fmla="*/ 29 w 160"/>
                  <a:gd name="T61" fmla="*/ 118 h 160"/>
                  <a:gd name="T62" fmla="*/ 17 w 160"/>
                  <a:gd name="T63" fmla="*/ 89 h 160"/>
                  <a:gd name="T64" fmla="*/ 7 w 160"/>
                  <a:gd name="T65" fmla="*/ 73 h 160"/>
                  <a:gd name="T66" fmla="*/ 24 w 160"/>
                  <a:gd name="T67" fmla="*/ 65 h 160"/>
                  <a:gd name="T68" fmla="*/ 24 w 160"/>
                  <a:gd name="T69" fmla="*/ 35 h 160"/>
                  <a:gd name="T70" fmla="*/ 35 w 160"/>
                  <a:gd name="T71" fmla="*/ 24 h 160"/>
                  <a:gd name="T72" fmla="*/ 65 w 160"/>
                  <a:gd name="T73" fmla="*/ 24 h 160"/>
                  <a:gd name="T74" fmla="*/ 73 w 160"/>
                  <a:gd name="T75" fmla="*/ 7 h 160"/>
                  <a:gd name="T76" fmla="*/ 89 w 160"/>
                  <a:gd name="T77" fmla="*/ 17 h 160"/>
                  <a:gd name="T78" fmla="*/ 118 w 160"/>
                  <a:gd name="T79" fmla="*/ 29 h 160"/>
                  <a:gd name="T80" fmla="*/ 136 w 160"/>
                  <a:gd name="T81" fmla="*/ 34 h 160"/>
                  <a:gd name="T82" fmla="*/ 130 w 160"/>
                  <a:gd name="T83" fmla="*/ 52 h 160"/>
                  <a:gd name="T84" fmla="*/ 152 w 160"/>
                  <a:gd name="T85" fmla="*/ 72 h 160"/>
                  <a:gd name="T86" fmla="*/ 80 w 160"/>
                  <a:gd name="T87" fmla="*/ 45 h 160"/>
                  <a:gd name="T88" fmla="*/ 115 w 160"/>
                  <a:gd name="T89" fmla="*/ 80 h 160"/>
                  <a:gd name="T90" fmla="*/ 53 w 160"/>
                  <a:gd name="T91" fmla="*/ 80 h 160"/>
                  <a:gd name="T92" fmla="*/ 80 w 160"/>
                  <a:gd name="T93" fmla="*/ 107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60" h="160">
                    <a:moveTo>
                      <a:pt x="153" y="65"/>
                    </a:moveTo>
                    <a:cubicBezTo>
                      <a:pt x="150" y="64"/>
                      <a:pt x="147" y="64"/>
                      <a:pt x="144" y="63"/>
                    </a:cubicBezTo>
                    <a:cubicBezTo>
                      <a:pt x="143" y="63"/>
                      <a:pt x="143" y="63"/>
                      <a:pt x="143" y="63"/>
                    </a:cubicBezTo>
                    <a:cubicBezTo>
                      <a:pt x="141" y="57"/>
                      <a:pt x="139" y="52"/>
                      <a:pt x="137" y="48"/>
                    </a:cubicBezTo>
                    <a:cubicBezTo>
                      <a:pt x="137" y="47"/>
                      <a:pt x="137" y="47"/>
                      <a:pt x="137" y="47"/>
                    </a:cubicBezTo>
                    <a:cubicBezTo>
                      <a:pt x="139" y="44"/>
                      <a:pt x="141" y="42"/>
                      <a:pt x="142" y="39"/>
                    </a:cubicBezTo>
                    <a:cubicBezTo>
                      <a:pt x="145" y="36"/>
                      <a:pt x="145" y="31"/>
                      <a:pt x="142" y="28"/>
                    </a:cubicBezTo>
                    <a:cubicBezTo>
                      <a:pt x="132" y="18"/>
                      <a:pt x="132" y="18"/>
                      <a:pt x="132" y="18"/>
                    </a:cubicBezTo>
                    <a:cubicBezTo>
                      <a:pt x="129" y="15"/>
                      <a:pt x="124" y="15"/>
                      <a:pt x="121" y="18"/>
                    </a:cubicBezTo>
                    <a:cubicBezTo>
                      <a:pt x="118" y="19"/>
                      <a:pt x="116" y="21"/>
                      <a:pt x="113" y="23"/>
                    </a:cubicBezTo>
                    <a:cubicBezTo>
                      <a:pt x="113" y="23"/>
                      <a:pt x="113" y="23"/>
                      <a:pt x="112" y="23"/>
                    </a:cubicBezTo>
                    <a:cubicBezTo>
                      <a:pt x="108" y="21"/>
                      <a:pt x="103" y="19"/>
                      <a:pt x="97" y="17"/>
                    </a:cubicBezTo>
                    <a:cubicBezTo>
                      <a:pt x="97" y="17"/>
                      <a:pt x="97" y="17"/>
                      <a:pt x="97" y="16"/>
                    </a:cubicBezTo>
                    <a:cubicBezTo>
                      <a:pt x="96" y="13"/>
                      <a:pt x="96" y="10"/>
                      <a:pt x="95" y="7"/>
                    </a:cubicBezTo>
                    <a:cubicBezTo>
                      <a:pt x="95" y="3"/>
                      <a:pt x="91" y="0"/>
                      <a:pt x="8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9" y="0"/>
                      <a:pt x="65" y="3"/>
                      <a:pt x="65" y="7"/>
                    </a:cubicBezTo>
                    <a:cubicBezTo>
                      <a:pt x="64" y="10"/>
                      <a:pt x="64" y="13"/>
                      <a:pt x="63" y="16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57" y="19"/>
                      <a:pt x="52" y="21"/>
                      <a:pt x="48" y="23"/>
                    </a:cubicBezTo>
                    <a:cubicBezTo>
                      <a:pt x="47" y="23"/>
                      <a:pt x="47" y="23"/>
                      <a:pt x="47" y="23"/>
                    </a:cubicBezTo>
                    <a:cubicBezTo>
                      <a:pt x="44" y="21"/>
                      <a:pt x="42" y="19"/>
                      <a:pt x="39" y="18"/>
                    </a:cubicBezTo>
                    <a:cubicBezTo>
                      <a:pt x="36" y="15"/>
                      <a:pt x="31" y="15"/>
                      <a:pt x="28" y="1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15" y="31"/>
                      <a:pt x="15" y="36"/>
                      <a:pt x="18" y="39"/>
                    </a:cubicBezTo>
                    <a:cubicBezTo>
                      <a:pt x="19" y="42"/>
                      <a:pt x="21" y="44"/>
                      <a:pt x="23" y="47"/>
                    </a:cubicBezTo>
                    <a:cubicBezTo>
                      <a:pt x="23" y="47"/>
                      <a:pt x="23" y="47"/>
                      <a:pt x="23" y="48"/>
                    </a:cubicBezTo>
                    <a:cubicBezTo>
                      <a:pt x="21" y="52"/>
                      <a:pt x="19" y="57"/>
                      <a:pt x="17" y="63"/>
                    </a:cubicBezTo>
                    <a:cubicBezTo>
                      <a:pt x="17" y="63"/>
                      <a:pt x="17" y="63"/>
                      <a:pt x="16" y="63"/>
                    </a:cubicBezTo>
                    <a:cubicBezTo>
                      <a:pt x="13" y="64"/>
                      <a:pt x="10" y="64"/>
                      <a:pt x="7" y="65"/>
                    </a:cubicBezTo>
                    <a:cubicBezTo>
                      <a:pt x="3" y="65"/>
                      <a:pt x="0" y="69"/>
                      <a:pt x="0" y="7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91"/>
                      <a:pt x="3" y="95"/>
                      <a:pt x="7" y="95"/>
                    </a:cubicBezTo>
                    <a:cubicBezTo>
                      <a:pt x="10" y="96"/>
                      <a:pt x="13" y="96"/>
                      <a:pt x="16" y="97"/>
                    </a:cubicBezTo>
                    <a:cubicBezTo>
                      <a:pt x="17" y="97"/>
                      <a:pt x="17" y="97"/>
                      <a:pt x="17" y="97"/>
                    </a:cubicBezTo>
                    <a:cubicBezTo>
                      <a:pt x="19" y="103"/>
                      <a:pt x="21" y="108"/>
                      <a:pt x="23" y="112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1" y="116"/>
                      <a:pt x="19" y="118"/>
                      <a:pt x="18" y="121"/>
                    </a:cubicBezTo>
                    <a:cubicBezTo>
                      <a:pt x="15" y="124"/>
                      <a:pt x="15" y="129"/>
                      <a:pt x="18" y="132"/>
                    </a:cubicBezTo>
                    <a:cubicBezTo>
                      <a:pt x="28" y="142"/>
                      <a:pt x="28" y="142"/>
                      <a:pt x="28" y="142"/>
                    </a:cubicBezTo>
                    <a:cubicBezTo>
                      <a:pt x="31" y="145"/>
                      <a:pt x="36" y="145"/>
                      <a:pt x="39" y="142"/>
                    </a:cubicBezTo>
                    <a:cubicBezTo>
                      <a:pt x="42" y="141"/>
                      <a:pt x="44" y="139"/>
                      <a:pt x="47" y="137"/>
                    </a:cubicBezTo>
                    <a:cubicBezTo>
                      <a:pt x="47" y="137"/>
                      <a:pt x="47" y="137"/>
                      <a:pt x="48" y="137"/>
                    </a:cubicBezTo>
                    <a:cubicBezTo>
                      <a:pt x="52" y="139"/>
                      <a:pt x="57" y="141"/>
                      <a:pt x="63" y="143"/>
                    </a:cubicBezTo>
                    <a:cubicBezTo>
                      <a:pt x="63" y="143"/>
                      <a:pt x="63" y="143"/>
                      <a:pt x="63" y="144"/>
                    </a:cubicBezTo>
                    <a:cubicBezTo>
                      <a:pt x="64" y="147"/>
                      <a:pt x="64" y="150"/>
                      <a:pt x="65" y="153"/>
                    </a:cubicBezTo>
                    <a:cubicBezTo>
                      <a:pt x="65" y="157"/>
                      <a:pt x="69" y="160"/>
                      <a:pt x="73" y="160"/>
                    </a:cubicBezTo>
                    <a:cubicBezTo>
                      <a:pt x="87" y="160"/>
                      <a:pt x="87" y="160"/>
                      <a:pt x="87" y="160"/>
                    </a:cubicBezTo>
                    <a:cubicBezTo>
                      <a:pt x="91" y="160"/>
                      <a:pt x="95" y="157"/>
                      <a:pt x="95" y="153"/>
                    </a:cubicBezTo>
                    <a:cubicBezTo>
                      <a:pt x="96" y="150"/>
                      <a:pt x="96" y="147"/>
                      <a:pt x="97" y="144"/>
                    </a:cubicBezTo>
                    <a:cubicBezTo>
                      <a:pt x="97" y="143"/>
                      <a:pt x="97" y="143"/>
                      <a:pt x="97" y="143"/>
                    </a:cubicBezTo>
                    <a:cubicBezTo>
                      <a:pt x="103" y="141"/>
                      <a:pt x="108" y="139"/>
                      <a:pt x="112" y="137"/>
                    </a:cubicBezTo>
                    <a:cubicBezTo>
                      <a:pt x="113" y="137"/>
                      <a:pt x="113" y="137"/>
                      <a:pt x="113" y="137"/>
                    </a:cubicBezTo>
                    <a:cubicBezTo>
                      <a:pt x="116" y="139"/>
                      <a:pt x="118" y="141"/>
                      <a:pt x="121" y="142"/>
                    </a:cubicBezTo>
                    <a:cubicBezTo>
                      <a:pt x="124" y="145"/>
                      <a:pt x="129" y="145"/>
                      <a:pt x="132" y="142"/>
                    </a:cubicBezTo>
                    <a:cubicBezTo>
                      <a:pt x="142" y="132"/>
                      <a:pt x="142" y="132"/>
                      <a:pt x="142" y="132"/>
                    </a:cubicBezTo>
                    <a:cubicBezTo>
                      <a:pt x="145" y="129"/>
                      <a:pt x="145" y="124"/>
                      <a:pt x="142" y="121"/>
                    </a:cubicBezTo>
                    <a:cubicBezTo>
                      <a:pt x="141" y="118"/>
                      <a:pt x="139" y="116"/>
                      <a:pt x="137" y="113"/>
                    </a:cubicBezTo>
                    <a:cubicBezTo>
                      <a:pt x="137" y="113"/>
                      <a:pt x="137" y="113"/>
                      <a:pt x="137" y="112"/>
                    </a:cubicBezTo>
                    <a:cubicBezTo>
                      <a:pt x="139" y="108"/>
                      <a:pt x="141" y="103"/>
                      <a:pt x="143" y="97"/>
                    </a:cubicBezTo>
                    <a:cubicBezTo>
                      <a:pt x="143" y="97"/>
                      <a:pt x="143" y="97"/>
                      <a:pt x="144" y="97"/>
                    </a:cubicBezTo>
                    <a:cubicBezTo>
                      <a:pt x="147" y="96"/>
                      <a:pt x="150" y="96"/>
                      <a:pt x="153" y="95"/>
                    </a:cubicBezTo>
                    <a:cubicBezTo>
                      <a:pt x="157" y="95"/>
                      <a:pt x="160" y="91"/>
                      <a:pt x="160" y="87"/>
                    </a:cubicBezTo>
                    <a:cubicBezTo>
                      <a:pt x="160" y="73"/>
                      <a:pt x="160" y="73"/>
                      <a:pt x="160" y="73"/>
                    </a:cubicBezTo>
                    <a:cubicBezTo>
                      <a:pt x="160" y="69"/>
                      <a:pt x="157" y="65"/>
                      <a:pt x="153" y="65"/>
                    </a:cubicBezTo>
                    <a:close/>
                    <a:moveTo>
                      <a:pt x="153" y="87"/>
                    </a:moveTo>
                    <a:cubicBezTo>
                      <a:pt x="153" y="88"/>
                      <a:pt x="152" y="88"/>
                      <a:pt x="152" y="88"/>
                    </a:cubicBezTo>
                    <a:cubicBezTo>
                      <a:pt x="149" y="89"/>
                      <a:pt x="146" y="89"/>
                      <a:pt x="143" y="89"/>
                    </a:cubicBezTo>
                    <a:cubicBezTo>
                      <a:pt x="139" y="90"/>
                      <a:pt x="137" y="92"/>
                      <a:pt x="136" y="95"/>
                    </a:cubicBezTo>
                    <a:cubicBezTo>
                      <a:pt x="134" y="100"/>
                      <a:pt x="133" y="104"/>
                      <a:pt x="130" y="109"/>
                    </a:cubicBezTo>
                    <a:cubicBezTo>
                      <a:pt x="129" y="111"/>
                      <a:pt x="129" y="115"/>
                      <a:pt x="131" y="118"/>
                    </a:cubicBezTo>
                    <a:cubicBezTo>
                      <a:pt x="133" y="120"/>
                      <a:pt x="135" y="123"/>
                      <a:pt x="136" y="125"/>
                    </a:cubicBezTo>
                    <a:cubicBezTo>
                      <a:pt x="137" y="125"/>
                      <a:pt x="137" y="126"/>
                      <a:pt x="136" y="126"/>
                    </a:cubicBezTo>
                    <a:cubicBezTo>
                      <a:pt x="126" y="136"/>
                      <a:pt x="126" y="136"/>
                      <a:pt x="126" y="136"/>
                    </a:cubicBezTo>
                    <a:cubicBezTo>
                      <a:pt x="126" y="137"/>
                      <a:pt x="125" y="137"/>
                      <a:pt x="125" y="136"/>
                    </a:cubicBezTo>
                    <a:cubicBezTo>
                      <a:pt x="123" y="135"/>
                      <a:pt x="120" y="133"/>
                      <a:pt x="118" y="131"/>
                    </a:cubicBezTo>
                    <a:cubicBezTo>
                      <a:pt x="115" y="129"/>
                      <a:pt x="111" y="129"/>
                      <a:pt x="109" y="130"/>
                    </a:cubicBezTo>
                    <a:cubicBezTo>
                      <a:pt x="104" y="133"/>
                      <a:pt x="100" y="134"/>
                      <a:pt x="95" y="136"/>
                    </a:cubicBezTo>
                    <a:cubicBezTo>
                      <a:pt x="92" y="137"/>
                      <a:pt x="90" y="139"/>
                      <a:pt x="89" y="143"/>
                    </a:cubicBezTo>
                    <a:cubicBezTo>
                      <a:pt x="89" y="146"/>
                      <a:pt x="89" y="149"/>
                      <a:pt x="88" y="152"/>
                    </a:cubicBezTo>
                    <a:cubicBezTo>
                      <a:pt x="88" y="152"/>
                      <a:pt x="88" y="153"/>
                      <a:pt x="87" y="153"/>
                    </a:cubicBezTo>
                    <a:cubicBezTo>
                      <a:pt x="73" y="153"/>
                      <a:pt x="73" y="153"/>
                      <a:pt x="73" y="153"/>
                    </a:cubicBezTo>
                    <a:cubicBezTo>
                      <a:pt x="72" y="153"/>
                      <a:pt x="72" y="152"/>
                      <a:pt x="72" y="152"/>
                    </a:cubicBezTo>
                    <a:cubicBezTo>
                      <a:pt x="71" y="149"/>
                      <a:pt x="71" y="146"/>
                      <a:pt x="71" y="143"/>
                    </a:cubicBezTo>
                    <a:cubicBezTo>
                      <a:pt x="70" y="139"/>
                      <a:pt x="68" y="137"/>
                      <a:pt x="65" y="136"/>
                    </a:cubicBezTo>
                    <a:cubicBezTo>
                      <a:pt x="60" y="134"/>
                      <a:pt x="56" y="133"/>
                      <a:pt x="52" y="130"/>
                    </a:cubicBezTo>
                    <a:cubicBezTo>
                      <a:pt x="50" y="130"/>
                      <a:pt x="49" y="129"/>
                      <a:pt x="47" y="129"/>
                    </a:cubicBezTo>
                    <a:cubicBezTo>
                      <a:pt x="46" y="129"/>
                      <a:pt x="44" y="130"/>
                      <a:pt x="42" y="131"/>
                    </a:cubicBezTo>
                    <a:cubicBezTo>
                      <a:pt x="40" y="133"/>
                      <a:pt x="37" y="135"/>
                      <a:pt x="35" y="136"/>
                    </a:cubicBezTo>
                    <a:cubicBezTo>
                      <a:pt x="35" y="137"/>
                      <a:pt x="34" y="137"/>
                      <a:pt x="34" y="136"/>
                    </a:cubicBezTo>
                    <a:cubicBezTo>
                      <a:pt x="24" y="126"/>
                      <a:pt x="24" y="126"/>
                      <a:pt x="24" y="126"/>
                    </a:cubicBezTo>
                    <a:cubicBezTo>
                      <a:pt x="23" y="126"/>
                      <a:pt x="23" y="125"/>
                      <a:pt x="24" y="125"/>
                    </a:cubicBezTo>
                    <a:cubicBezTo>
                      <a:pt x="25" y="123"/>
                      <a:pt x="27" y="120"/>
                      <a:pt x="29" y="118"/>
                    </a:cubicBezTo>
                    <a:cubicBezTo>
                      <a:pt x="31" y="115"/>
                      <a:pt x="31" y="111"/>
                      <a:pt x="30" y="109"/>
                    </a:cubicBezTo>
                    <a:cubicBezTo>
                      <a:pt x="27" y="104"/>
                      <a:pt x="26" y="100"/>
                      <a:pt x="24" y="95"/>
                    </a:cubicBezTo>
                    <a:cubicBezTo>
                      <a:pt x="23" y="92"/>
                      <a:pt x="21" y="90"/>
                      <a:pt x="17" y="89"/>
                    </a:cubicBezTo>
                    <a:cubicBezTo>
                      <a:pt x="14" y="89"/>
                      <a:pt x="11" y="89"/>
                      <a:pt x="8" y="88"/>
                    </a:cubicBezTo>
                    <a:cubicBezTo>
                      <a:pt x="8" y="88"/>
                      <a:pt x="7" y="88"/>
                      <a:pt x="7" y="87"/>
                    </a:cubicBezTo>
                    <a:cubicBezTo>
                      <a:pt x="7" y="73"/>
                      <a:pt x="7" y="73"/>
                      <a:pt x="7" y="73"/>
                    </a:cubicBezTo>
                    <a:cubicBezTo>
                      <a:pt x="7" y="72"/>
                      <a:pt x="8" y="72"/>
                      <a:pt x="8" y="72"/>
                    </a:cubicBezTo>
                    <a:cubicBezTo>
                      <a:pt x="11" y="71"/>
                      <a:pt x="14" y="71"/>
                      <a:pt x="17" y="71"/>
                    </a:cubicBezTo>
                    <a:cubicBezTo>
                      <a:pt x="21" y="70"/>
                      <a:pt x="23" y="68"/>
                      <a:pt x="24" y="65"/>
                    </a:cubicBezTo>
                    <a:cubicBezTo>
                      <a:pt x="26" y="60"/>
                      <a:pt x="27" y="56"/>
                      <a:pt x="30" y="52"/>
                    </a:cubicBezTo>
                    <a:cubicBezTo>
                      <a:pt x="31" y="49"/>
                      <a:pt x="31" y="45"/>
                      <a:pt x="29" y="42"/>
                    </a:cubicBezTo>
                    <a:cubicBezTo>
                      <a:pt x="27" y="40"/>
                      <a:pt x="25" y="37"/>
                      <a:pt x="24" y="35"/>
                    </a:cubicBezTo>
                    <a:cubicBezTo>
                      <a:pt x="23" y="35"/>
                      <a:pt x="23" y="34"/>
                      <a:pt x="24" y="34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4" y="23"/>
                      <a:pt x="35" y="23"/>
                      <a:pt x="35" y="24"/>
                    </a:cubicBezTo>
                    <a:cubicBezTo>
                      <a:pt x="37" y="25"/>
                      <a:pt x="40" y="27"/>
                      <a:pt x="42" y="29"/>
                    </a:cubicBezTo>
                    <a:cubicBezTo>
                      <a:pt x="45" y="31"/>
                      <a:pt x="49" y="31"/>
                      <a:pt x="52" y="30"/>
                    </a:cubicBezTo>
                    <a:cubicBezTo>
                      <a:pt x="56" y="27"/>
                      <a:pt x="60" y="26"/>
                      <a:pt x="65" y="24"/>
                    </a:cubicBezTo>
                    <a:cubicBezTo>
                      <a:pt x="68" y="23"/>
                      <a:pt x="70" y="21"/>
                      <a:pt x="71" y="17"/>
                    </a:cubicBezTo>
                    <a:cubicBezTo>
                      <a:pt x="71" y="14"/>
                      <a:pt x="71" y="11"/>
                      <a:pt x="72" y="8"/>
                    </a:cubicBezTo>
                    <a:cubicBezTo>
                      <a:pt x="72" y="8"/>
                      <a:pt x="72" y="7"/>
                      <a:pt x="73" y="7"/>
                    </a:cubicBezTo>
                    <a:cubicBezTo>
                      <a:pt x="87" y="7"/>
                      <a:pt x="87" y="7"/>
                      <a:pt x="87" y="7"/>
                    </a:cubicBezTo>
                    <a:cubicBezTo>
                      <a:pt x="88" y="7"/>
                      <a:pt x="88" y="8"/>
                      <a:pt x="88" y="8"/>
                    </a:cubicBezTo>
                    <a:cubicBezTo>
                      <a:pt x="89" y="11"/>
                      <a:pt x="89" y="14"/>
                      <a:pt x="89" y="17"/>
                    </a:cubicBezTo>
                    <a:cubicBezTo>
                      <a:pt x="90" y="21"/>
                      <a:pt x="92" y="23"/>
                      <a:pt x="95" y="24"/>
                    </a:cubicBezTo>
                    <a:cubicBezTo>
                      <a:pt x="100" y="26"/>
                      <a:pt x="104" y="27"/>
                      <a:pt x="109" y="30"/>
                    </a:cubicBezTo>
                    <a:cubicBezTo>
                      <a:pt x="111" y="31"/>
                      <a:pt x="115" y="31"/>
                      <a:pt x="118" y="29"/>
                    </a:cubicBezTo>
                    <a:cubicBezTo>
                      <a:pt x="120" y="27"/>
                      <a:pt x="123" y="25"/>
                      <a:pt x="125" y="24"/>
                    </a:cubicBezTo>
                    <a:cubicBezTo>
                      <a:pt x="125" y="23"/>
                      <a:pt x="126" y="23"/>
                      <a:pt x="126" y="24"/>
                    </a:cubicBezTo>
                    <a:cubicBezTo>
                      <a:pt x="136" y="34"/>
                      <a:pt x="136" y="34"/>
                      <a:pt x="136" y="34"/>
                    </a:cubicBezTo>
                    <a:cubicBezTo>
                      <a:pt x="137" y="34"/>
                      <a:pt x="137" y="35"/>
                      <a:pt x="136" y="35"/>
                    </a:cubicBezTo>
                    <a:cubicBezTo>
                      <a:pt x="135" y="37"/>
                      <a:pt x="133" y="40"/>
                      <a:pt x="131" y="42"/>
                    </a:cubicBezTo>
                    <a:cubicBezTo>
                      <a:pt x="129" y="45"/>
                      <a:pt x="129" y="49"/>
                      <a:pt x="130" y="52"/>
                    </a:cubicBezTo>
                    <a:cubicBezTo>
                      <a:pt x="133" y="56"/>
                      <a:pt x="134" y="60"/>
                      <a:pt x="136" y="65"/>
                    </a:cubicBezTo>
                    <a:cubicBezTo>
                      <a:pt x="137" y="68"/>
                      <a:pt x="139" y="70"/>
                      <a:pt x="143" y="71"/>
                    </a:cubicBezTo>
                    <a:cubicBezTo>
                      <a:pt x="146" y="71"/>
                      <a:pt x="149" y="71"/>
                      <a:pt x="152" y="72"/>
                    </a:cubicBezTo>
                    <a:cubicBezTo>
                      <a:pt x="152" y="72"/>
                      <a:pt x="153" y="72"/>
                      <a:pt x="153" y="73"/>
                    </a:cubicBezTo>
                    <a:cubicBezTo>
                      <a:pt x="153" y="87"/>
                      <a:pt x="153" y="87"/>
                      <a:pt x="153" y="87"/>
                    </a:cubicBezTo>
                    <a:close/>
                    <a:moveTo>
                      <a:pt x="80" y="45"/>
                    </a:moveTo>
                    <a:cubicBezTo>
                      <a:pt x="61" y="45"/>
                      <a:pt x="45" y="61"/>
                      <a:pt x="45" y="80"/>
                    </a:cubicBezTo>
                    <a:cubicBezTo>
                      <a:pt x="45" y="99"/>
                      <a:pt x="61" y="115"/>
                      <a:pt x="80" y="115"/>
                    </a:cubicBezTo>
                    <a:cubicBezTo>
                      <a:pt x="99" y="115"/>
                      <a:pt x="115" y="99"/>
                      <a:pt x="115" y="80"/>
                    </a:cubicBezTo>
                    <a:cubicBezTo>
                      <a:pt x="115" y="61"/>
                      <a:pt x="99" y="45"/>
                      <a:pt x="80" y="45"/>
                    </a:cubicBezTo>
                    <a:close/>
                    <a:moveTo>
                      <a:pt x="80" y="107"/>
                    </a:moveTo>
                    <a:cubicBezTo>
                      <a:pt x="65" y="107"/>
                      <a:pt x="53" y="95"/>
                      <a:pt x="53" y="80"/>
                    </a:cubicBezTo>
                    <a:cubicBezTo>
                      <a:pt x="53" y="65"/>
                      <a:pt x="65" y="53"/>
                      <a:pt x="80" y="53"/>
                    </a:cubicBezTo>
                    <a:cubicBezTo>
                      <a:pt x="95" y="53"/>
                      <a:pt x="107" y="65"/>
                      <a:pt x="107" y="80"/>
                    </a:cubicBezTo>
                    <a:cubicBezTo>
                      <a:pt x="107" y="95"/>
                      <a:pt x="95" y="107"/>
                      <a:pt x="80" y="10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微软雅黑 Light" panose="020B0502040204020203" charset="-122"/>
                  <a:ea typeface="微软雅黑 Light" panose="020B0502040204020203" charset="-122"/>
                </a:endParaRPr>
              </a:p>
            </p:txBody>
          </p:sp>
        </p:grpSp>
      </p:grpSp>
      <p:sp>
        <p:nvSpPr>
          <p:cNvPr id="81" name="文本框 80"/>
          <p:cNvSpPr txBox="1"/>
          <p:nvPr/>
        </p:nvSpPr>
        <p:spPr>
          <a:xfrm>
            <a:off x="10195822" y="3848345"/>
            <a:ext cx="142253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13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判断</a:t>
            </a:r>
            <a:r>
              <a:rPr lang="zh-CN" altLang="en-US" spc="13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连通性</a:t>
            </a:r>
            <a:endParaRPr lang="zh-CN" altLang="en-US" spc="13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83" name="流程图: 接点 82"/>
          <p:cNvSpPr/>
          <p:nvPr/>
        </p:nvSpPr>
        <p:spPr>
          <a:xfrm>
            <a:off x="10542668" y="2951861"/>
            <a:ext cx="728842" cy="728842"/>
          </a:xfrm>
          <a:prstGeom prst="flowChartConnector">
            <a:avLst/>
          </a:prstGeom>
          <a:solidFill>
            <a:srgbClr val="033F7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7581900" y="3840480"/>
            <a:ext cx="20961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pc="13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删权重最大的</a:t>
            </a:r>
            <a:r>
              <a:rPr lang="zh-CN" altLang="en-US" spc="13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rPr>
              <a:t>边</a:t>
            </a:r>
            <a:endParaRPr lang="zh-CN" altLang="en-US" spc="13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88" name="流程图: 接点 87"/>
          <p:cNvSpPr/>
          <p:nvPr/>
        </p:nvSpPr>
        <p:spPr>
          <a:xfrm>
            <a:off x="8246271" y="2951841"/>
            <a:ext cx="728842" cy="728842"/>
          </a:xfrm>
          <a:prstGeom prst="flowChartConnector">
            <a:avLst/>
          </a:prstGeom>
          <a:solidFill>
            <a:srgbClr val="033F7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31" name="Freeform 132"/>
          <p:cNvSpPr>
            <a:spLocks noEditPoints="1"/>
          </p:cNvSpPr>
          <p:nvPr/>
        </p:nvSpPr>
        <p:spPr bwMode="auto">
          <a:xfrm>
            <a:off x="8389577" y="3114608"/>
            <a:ext cx="442230" cy="446088"/>
          </a:xfrm>
          <a:custGeom>
            <a:avLst/>
            <a:gdLst>
              <a:gd name="T0" fmla="*/ 0 w 160"/>
              <a:gd name="T1" fmla="*/ 80 h 160"/>
              <a:gd name="T2" fmla="*/ 160 w 160"/>
              <a:gd name="T3" fmla="*/ 80 h 160"/>
              <a:gd name="T4" fmla="*/ 150 w 160"/>
              <a:gd name="T5" fmla="*/ 60 h 160"/>
              <a:gd name="T6" fmla="*/ 142 w 160"/>
              <a:gd name="T7" fmla="*/ 69 h 160"/>
              <a:gd name="T8" fmla="*/ 125 w 160"/>
              <a:gd name="T9" fmla="*/ 68 h 160"/>
              <a:gd name="T10" fmla="*/ 126 w 160"/>
              <a:gd name="T11" fmla="*/ 81 h 160"/>
              <a:gd name="T12" fmla="*/ 113 w 160"/>
              <a:gd name="T13" fmla="*/ 79 h 160"/>
              <a:gd name="T14" fmla="*/ 104 w 160"/>
              <a:gd name="T15" fmla="*/ 95 h 160"/>
              <a:gd name="T16" fmla="*/ 100 w 160"/>
              <a:gd name="T17" fmla="*/ 115 h 160"/>
              <a:gd name="T18" fmla="*/ 89 w 160"/>
              <a:gd name="T19" fmla="*/ 141 h 160"/>
              <a:gd name="T20" fmla="*/ 76 w 160"/>
              <a:gd name="T21" fmla="*/ 115 h 160"/>
              <a:gd name="T22" fmla="*/ 49 w 160"/>
              <a:gd name="T23" fmla="*/ 96 h 160"/>
              <a:gd name="T24" fmla="*/ 62 w 160"/>
              <a:gd name="T25" fmla="*/ 74 h 160"/>
              <a:gd name="T26" fmla="*/ 91 w 160"/>
              <a:gd name="T27" fmla="*/ 81 h 160"/>
              <a:gd name="T28" fmla="*/ 108 w 160"/>
              <a:gd name="T29" fmla="*/ 62 h 160"/>
              <a:gd name="T30" fmla="*/ 73 w 160"/>
              <a:gd name="T31" fmla="*/ 56 h 160"/>
              <a:gd name="T32" fmla="*/ 82 w 160"/>
              <a:gd name="T33" fmla="*/ 53 h 160"/>
              <a:gd name="T34" fmla="*/ 111 w 160"/>
              <a:gd name="T35" fmla="*/ 40 h 160"/>
              <a:gd name="T36" fmla="*/ 70 w 160"/>
              <a:gd name="T37" fmla="*/ 12 h 160"/>
              <a:gd name="T38" fmla="*/ 90 w 160"/>
              <a:gd name="T39" fmla="*/ 9 h 160"/>
              <a:gd name="T40" fmla="*/ 64 w 160"/>
              <a:gd name="T41" fmla="*/ 30 h 160"/>
              <a:gd name="T42" fmla="*/ 32 w 160"/>
              <a:gd name="T43" fmla="*/ 36 h 160"/>
              <a:gd name="T44" fmla="*/ 9 w 160"/>
              <a:gd name="T45" fmla="*/ 62 h 160"/>
              <a:gd name="T46" fmla="*/ 11 w 160"/>
              <a:gd name="T47" fmla="*/ 104 h 160"/>
              <a:gd name="T48" fmla="*/ 28 w 160"/>
              <a:gd name="T49" fmla="*/ 120 h 160"/>
              <a:gd name="T50" fmla="*/ 43 w 160"/>
              <a:gd name="T51" fmla="*/ 143 h 160"/>
              <a:gd name="T52" fmla="*/ 23 w 160"/>
              <a:gd name="T53" fmla="*/ 101 h 160"/>
              <a:gd name="T54" fmla="*/ 7 w 160"/>
              <a:gd name="T55" fmla="*/ 78 h 160"/>
              <a:gd name="T56" fmla="*/ 39 w 160"/>
              <a:gd name="T57" fmla="*/ 36 h 160"/>
              <a:gd name="T58" fmla="*/ 63 w 160"/>
              <a:gd name="T59" fmla="*/ 14 h 160"/>
              <a:gd name="T60" fmla="*/ 64 w 160"/>
              <a:gd name="T61" fmla="*/ 37 h 160"/>
              <a:gd name="T62" fmla="*/ 92 w 160"/>
              <a:gd name="T63" fmla="*/ 15 h 160"/>
              <a:gd name="T64" fmla="*/ 111 w 160"/>
              <a:gd name="T65" fmla="*/ 33 h 160"/>
              <a:gd name="T66" fmla="*/ 80 w 160"/>
              <a:gd name="T67" fmla="*/ 46 h 160"/>
              <a:gd name="T68" fmla="*/ 69 w 160"/>
              <a:gd name="T69" fmla="*/ 62 h 160"/>
              <a:gd name="T70" fmla="*/ 102 w 160"/>
              <a:gd name="T71" fmla="*/ 67 h 160"/>
              <a:gd name="T72" fmla="*/ 76 w 160"/>
              <a:gd name="T73" fmla="*/ 73 h 160"/>
              <a:gd name="T74" fmla="*/ 44 w 160"/>
              <a:gd name="T75" fmla="*/ 82 h 160"/>
              <a:gd name="T76" fmla="*/ 56 w 160"/>
              <a:gd name="T77" fmla="*/ 116 h 160"/>
              <a:gd name="T78" fmla="*/ 75 w 160"/>
              <a:gd name="T79" fmla="*/ 139 h 160"/>
              <a:gd name="T80" fmla="*/ 94 w 160"/>
              <a:gd name="T81" fmla="*/ 146 h 160"/>
              <a:gd name="T82" fmla="*/ 107 w 160"/>
              <a:gd name="T83" fmla="*/ 115 h 160"/>
              <a:gd name="T84" fmla="*/ 109 w 160"/>
              <a:gd name="T85" fmla="*/ 90 h 160"/>
              <a:gd name="T86" fmla="*/ 118 w 160"/>
              <a:gd name="T87" fmla="*/ 91 h 160"/>
              <a:gd name="T88" fmla="*/ 128 w 160"/>
              <a:gd name="T89" fmla="*/ 75 h 160"/>
              <a:gd name="T90" fmla="*/ 128 w 160"/>
              <a:gd name="T91" fmla="*/ 74 h 160"/>
              <a:gd name="T92" fmla="*/ 144 w 160"/>
              <a:gd name="T93" fmla="*/ 76 h 160"/>
              <a:gd name="T94" fmla="*/ 152 w 160"/>
              <a:gd name="T95" fmla="*/ 67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0" h="160">
                <a:moveTo>
                  <a:pt x="137" y="23"/>
                </a:moveTo>
                <a:cubicBezTo>
                  <a:pt x="121" y="8"/>
                  <a:pt x="101" y="0"/>
                  <a:pt x="80" y="0"/>
                </a:cubicBezTo>
                <a:cubicBezTo>
                  <a:pt x="59" y="0"/>
                  <a:pt x="39" y="8"/>
                  <a:pt x="23" y="23"/>
                </a:cubicBezTo>
                <a:cubicBezTo>
                  <a:pt x="8" y="39"/>
                  <a:pt x="0" y="59"/>
                  <a:pt x="0" y="80"/>
                </a:cubicBezTo>
                <a:cubicBezTo>
                  <a:pt x="0" y="101"/>
                  <a:pt x="8" y="121"/>
                  <a:pt x="23" y="137"/>
                </a:cubicBezTo>
                <a:cubicBezTo>
                  <a:pt x="39" y="152"/>
                  <a:pt x="59" y="160"/>
                  <a:pt x="80" y="160"/>
                </a:cubicBezTo>
                <a:cubicBezTo>
                  <a:pt x="101" y="160"/>
                  <a:pt x="121" y="152"/>
                  <a:pt x="137" y="137"/>
                </a:cubicBezTo>
                <a:cubicBezTo>
                  <a:pt x="152" y="121"/>
                  <a:pt x="160" y="101"/>
                  <a:pt x="160" y="80"/>
                </a:cubicBezTo>
                <a:cubicBezTo>
                  <a:pt x="160" y="59"/>
                  <a:pt x="152" y="39"/>
                  <a:pt x="137" y="23"/>
                </a:cubicBezTo>
                <a:close/>
                <a:moveTo>
                  <a:pt x="117" y="34"/>
                </a:moveTo>
                <a:cubicBezTo>
                  <a:pt x="121" y="20"/>
                  <a:pt x="121" y="20"/>
                  <a:pt x="121" y="20"/>
                </a:cubicBezTo>
                <a:cubicBezTo>
                  <a:pt x="135" y="29"/>
                  <a:pt x="146" y="44"/>
                  <a:pt x="150" y="60"/>
                </a:cubicBezTo>
                <a:cubicBezTo>
                  <a:pt x="148" y="61"/>
                  <a:pt x="148" y="61"/>
                  <a:pt x="148" y="61"/>
                </a:cubicBezTo>
                <a:cubicBezTo>
                  <a:pt x="146" y="61"/>
                  <a:pt x="143" y="63"/>
                  <a:pt x="143" y="66"/>
                </a:cubicBezTo>
                <a:cubicBezTo>
                  <a:pt x="142" y="69"/>
                  <a:pt x="142" y="69"/>
                  <a:pt x="142" y="69"/>
                </a:cubicBezTo>
                <a:cubicBezTo>
                  <a:pt x="142" y="69"/>
                  <a:pt x="142" y="69"/>
                  <a:pt x="142" y="69"/>
                </a:cubicBezTo>
                <a:cubicBezTo>
                  <a:pt x="142" y="69"/>
                  <a:pt x="142" y="69"/>
                  <a:pt x="142" y="69"/>
                </a:cubicBezTo>
                <a:cubicBezTo>
                  <a:pt x="138" y="66"/>
                  <a:pt x="138" y="66"/>
                  <a:pt x="138" y="66"/>
                </a:cubicBezTo>
                <a:cubicBezTo>
                  <a:pt x="135" y="64"/>
                  <a:pt x="132" y="64"/>
                  <a:pt x="130" y="65"/>
                </a:cubicBezTo>
                <a:cubicBezTo>
                  <a:pt x="125" y="68"/>
                  <a:pt x="125" y="68"/>
                  <a:pt x="125" y="68"/>
                </a:cubicBezTo>
                <a:cubicBezTo>
                  <a:pt x="122" y="69"/>
                  <a:pt x="121" y="72"/>
                  <a:pt x="121" y="75"/>
                </a:cubicBezTo>
                <a:cubicBezTo>
                  <a:pt x="121" y="78"/>
                  <a:pt x="123" y="80"/>
                  <a:pt x="125" y="81"/>
                </a:cubicBezTo>
                <a:cubicBezTo>
                  <a:pt x="126" y="81"/>
                  <a:pt x="126" y="81"/>
                  <a:pt x="126" y="81"/>
                </a:cubicBezTo>
                <a:cubicBezTo>
                  <a:pt x="126" y="81"/>
                  <a:pt x="126" y="81"/>
                  <a:pt x="126" y="81"/>
                </a:cubicBezTo>
                <a:cubicBezTo>
                  <a:pt x="126" y="81"/>
                  <a:pt x="126" y="81"/>
                  <a:pt x="126" y="81"/>
                </a:cubicBezTo>
                <a:cubicBezTo>
                  <a:pt x="122" y="85"/>
                  <a:pt x="122" y="85"/>
                  <a:pt x="122" y="85"/>
                </a:cubicBezTo>
                <a:cubicBezTo>
                  <a:pt x="122" y="85"/>
                  <a:pt x="122" y="85"/>
                  <a:pt x="122" y="85"/>
                </a:cubicBezTo>
                <a:cubicBezTo>
                  <a:pt x="113" y="79"/>
                  <a:pt x="113" y="79"/>
                  <a:pt x="113" y="79"/>
                </a:cubicBezTo>
                <a:cubicBezTo>
                  <a:pt x="111" y="78"/>
                  <a:pt x="109" y="78"/>
                  <a:pt x="106" y="79"/>
                </a:cubicBezTo>
                <a:cubicBezTo>
                  <a:pt x="104" y="80"/>
                  <a:pt x="103" y="82"/>
                  <a:pt x="102" y="84"/>
                </a:cubicBezTo>
                <a:cubicBezTo>
                  <a:pt x="102" y="89"/>
                  <a:pt x="102" y="89"/>
                  <a:pt x="102" y="89"/>
                </a:cubicBezTo>
                <a:cubicBezTo>
                  <a:pt x="101" y="91"/>
                  <a:pt x="102" y="93"/>
                  <a:pt x="104" y="95"/>
                </a:cubicBezTo>
                <a:cubicBezTo>
                  <a:pt x="108" y="99"/>
                  <a:pt x="108" y="99"/>
                  <a:pt x="108" y="99"/>
                </a:cubicBezTo>
                <a:cubicBezTo>
                  <a:pt x="108" y="99"/>
                  <a:pt x="108" y="99"/>
                  <a:pt x="108" y="100"/>
                </a:cubicBezTo>
                <a:cubicBezTo>
                  <a:pt x="101" y="111"/>
                  <a:pt x="101" y="111"/>
                  <a:pt x="101" y="111"/>
                </a:cubicBezTo>
                <a:cubicBezTo>
                  <a:pt x="100" y="112"/>
                  <a:pt x="100" y="113"/>
                  <a:pt x="100" y="115"/>
                </a:cubicBezTo>
                <a:cubicBezTo>
                  <a:pt x="99" y="131"/>
                  <a:pt x="99" y="131"/>
                  <a:pt x="99" y="131"/>
                </a:cubicBezTo>
                <a:cubicBezTo>
                  <a:pt x="99" y="131"/>
                  <a:pt x="99" y="131"/>
                  <a:pt x="99" y="131"/>
                </a:cubicBezTo>
                <a:cubicBezTo>
                  <a:pt x="89" y="141"/>
                  <a:pt x="89" y="141"/>
                  <a:pt x="89" y="141"/>
                </a:cubicBezTo>
                <a:cubicBezTo>
                  <a:pt x="89" y="141"/>
                  <a:pt x="89" y="141"/>
                  <a:pt x="89" y="141"/>
                </a:cubicBezTo>
                <a:cubicBezTo>
                  <a:pt x="82" y="137"/>
                  <a:pt x="82" y="137"/>
                  <a:pt x="82" y="137"/>
                </a:cubicBezTo>
                <a:cubicBezTo>
                  <a:pt x="82" y="137"/>
                  <a:pt x="82" y="137"/>
                  <a:pt x="82" y="137"/>
                </a:cubicBezTo>
                <a:cubicBezTo>
                  <a:pt x="82" y="137"/>
                  <a:pt x="79" y="123"/>
                  <a:pt x="79" y="123"/>
                </a:cubicBezTo>
                <a:cubicBezTo>
                  <a:pt x="76" y="115"/>
                  <a:pt x="76" y="115"/>
                  <a:pt x="76" y="115"/>
                </a:cubicBezTo>
                <a:cubicBezTo>
                  <a:pt x="75" y="112"/>
                  <a:pt x="73" y="110"/>
                  <a:pt x="70" y="110"/>
                </a:cubicBezTo>
                <a:cubicBezTo>
                  <a:pt x="57" y="109"/>
                  <a:pt x="57" y="109"/>
                  <a:pt x="57" y="109"/>
                </a:cubicBezTo>
                <a:cubicBezTo>
                  <a:pt x="56" y="109"/>
                  <a:pt x="56" y="109"/>
                  <a:pt x="56" y="109"/>
                </a:cubicBezTo>
                <a:cubicBezTo>
                  <a:pt x="49" y="96"/>
                  <a:pt x="49" y="96"/>
                  <a:pt x="49" y="96"/>
                </a:cubicBezTo>
                <a:cubicBezTo>
                  <a:pt x="49" y="96"/>
                  <a:pt x="49" y="96"/>
                  <a:pt x="49" y="96"/>
                </a:cubicBezTo>
                <a:cubicBezTo>
                  <a:pt x="51" y="83"/>
                  <a:pt x="51" y="83"/>
                  <a:pt x="51" y="83"/>
                </a:cubicBezTo>
                <a:cubicBezTo>
                  <a:pt x="51" y="83"/>
                  <a:pt x="51" y="83"/>
                  <a:pt x="51" y="83"/>
                </a:cubicBezTo>
                <a:cubicBezTo>
                  <a:pt x="62" y="74"/>
                  <a:pt x="62" y="74"/>
                  <a:pt x="62" y="74"/>
                </a:cubicBezTo>
                <a:cubicBezTo>
                  <a:pt x="62" y="74"/>
                  <a:pt x="62" y="74"/>
                  <a:pt x="62" y="74"/>
                </a:cubicBezTo>
                <a:cubicBezTo>
                  <a:pt x="74" y="79"/>
                  <a:pt x="74" y="79"/>
                  <a:pt x="74" y="79"/>
                </a:cubicBezTo>
                <a:cubicBezTo>
                  <a:pt x="74" y="79"/>
                  <a:pt x="75" y="80"/>
                  <a:pt x="76" y="80"/>
                </a:cubicBezTo>
                <a:cubicBezTo>
                  <a:pt x="91" y="81"/>
                  <a:pt x="91" y="81"/>
                  <a:pt x="91" y="81"/>
                </a:cubicBezTo>
                <a:cubicBezTo>
                  <a:pt x="93" y="81"/>
                  <a:pt x="95" y="81"/>
                  <a:pt x="96" y="80"/>
                </a:cubicBezTo>
                <a:cubicBezTo>
                  <a:pt x="107" y="73"/>
                  <a:pt x="107" y="73"/>
                  <a:pt x="107" y="73"/>
                </a:cubicBezTo>
                <a:cubicBezTo>
                  <a:pt x="109" y="71"/>
                  <a:pt x="110" y="67"/>
                  <a:pt x="109" y="64"/>
                </a:cubicBezTo>
                <a:cubicBezTo>
                  <a:pt x="108" y="62"/>
                  <a:pt x="108" y="62"/>
                  <a:pt x="108" y="62"/>
                </a:cubicBezTo>
                <a:cubicBezTo>
                  <a:pt x="107" y="59"/>
                  <a:pt x="104" y="58"/>
                  <a:pt x="102" y="57"/>
                </a:cubicBezTo>
                <a:cubicBezTo>
                  <a:pt x="73" y="56"/>
                  <a:pt x="73" y="56"/>
                  <a:pt x="73" y="56"/>
                </a:cubicBezTo>
                <a:cubicBezTo>
                  <a:pt x="73" y="56"/>
                  <a:pt x="73" y="56"/>
                  <a:pt x="73" y="56"/>
                </a:cubicBezTo>
                <a:cubicBezTo>
                  <a:pt x="73" y="56"/>
                  <a:pt x="73" y="56"/>
                  <a:pt x="73" y="56"/>
                </a:cubicBezTo>
                <a:cubicBezTo>
                  <a:pt x="73" y="56"/>
                  <a:pt x="73" y="56"/>
                  <a:pt x="73" y="56"/>
                </a:cubicBezTo>
                <a:cubicBezTo>
                  <a:pt x="73" y="56"/>
                  <a:pt x="73" y="56"/>
                  <a:pt x="73" y="56"/>
                </a:cubicBezTo>
                <a:cubicBezTo>
                  <a:pt x="73" y="56"/>
                  <a:pt x="73" y="56"/>
                  <a:pt x="73" y="56"/>
                </a:cubicBezTo>
                <a:cubicBezTo>
                  <a:pt x="82" y="53"/>
                  <a:pt x="82" y="53"/>
                  <a:pt x="82" y="53"/>
                </a:cubicBezTo>
                <a:cubicBezTo>
                  <a:pt x="83" y="53"/>
                  <a:pt x="84" y="52"/>
                  <a:pt x="85" y="52"/>
                </a:cubicBezTo>
                <a:cubicBezTo>
                  <a:pt x="95" y="42"/>
                  <a:pt x="95" y="42"/>
                  <a:pt x="95" y="42"/>
                </a:cubicBezTo>
                <a:cubicBezTo>
                  <a:pt x="95" y="42"/>
                  <a:pt x="95" y="42"/>
                  <a:pt x="95" y="42"/>
                </a:cubicBezTo>
                <a:cubicBezTo>
                  <a:pt x="111" y="40"/>
                  <a:pt x="111" y="40"/>
                  <a:pt x="111" y="40"/>
                </a:cubicBezTo>
                <a:cubicBezTo>
                  <a:pt x="114" y="40"/>
                  <a:pt x="117" y="37"/>
                  <a:pt x="117" y="34"/>
                </a:cubicBezTo>
                <a:close/>
                <a:moveTo>
                  <a:pt x="63" y="29"/>
                </a:moveTo>
                <a:cubicBezTo>
                  <a:pt x="69" y="17"/>
                  <a:pt x="69" y="17"/>
                  <a:pt x="69" y="17"/>
                </a:cubicBezTo>
                <a:cubicBezTo>
                  <a:pt x="70" y="16"/>
                  <a:pt x="71" y="14"/>
                  <a:pt x="70" y="12"/>
                </a:cubicBezTo>
                <a:cubicBezTo>
                  <a:pt x="69" y="8"/>
                  <a:pt x="69" y="8"/>
                  <a:pt x="69" y="8"/>
                </a:cubicBezTo>
                <a:cubicBezTo>
                  <a:pt x="73" y="7"/>
                  <a:pt x="76" y="7"/>
                  <a:pt x="80" y="7"/>
                </a:cubicBezTo>
                <a:cubicBezTo>
                  <a:pt x="84" y="7"/>
                  <a:pt x="87" y="7"/>
                  <a:pt x="91" y="8"/>
                </a:cubicBezTo>
                <a:cubicBezTo>
                  <a:pt x="91" y="8"/>
                  <a:pt x="90" y="9"/>
                  <a:pt x="90" y="9"/>
                </a:cubicBezTo>
                <a:cubicBezTo>
                  <a:pt x="81" y="12"/>
                  <a:pt x="81" y="12"/>
                  <a:pt x="81" y="12"/>
                </a:cubicBezTo>
                <a:cubicBezTo>
                  <a:pt x="80" y="13"/>
                  <a:pt x="79" y="14"/>
                  <a:pt x="78" y="15"/>
                </a:cubicBezTo>
                <a:cubicBezTo>
                  <a:pt x="65" y="30"/>
                  <a:pt x="65" y="30"/>
                  <a:pt x="65" y="30"/>
                </a:cubicBezTo>
                <a:cubicBezTo>
                  <a:pt x="65" y="30"/>
                  <a:pt x="65" y="30"/>
                  <a:pt x="64" y="30"/>
                </a:cubicBezTo>
                <a:cubicBezTo>
                  <a:pt x="64" y="30"/>
                  <a:pt x="64" y="30"/>
                  <a:pt x="63" y="30"/>
                </a:cubicBezTo>
                <a:cubicBezTo>
                  <a:pt x="63" y="29"/>
                  <a:pt x="63" y="29"/>
                  <a:pt x="63" y="29"/>
                </a:cubicBezTo>
                <a:close/>
                <a:moveTo>
                  <a:pt x="32" y="25"/>
                </a:moveTo>
                <a:cubicBezTo>
                  <a:pt x="32" y="36"/>
                  <a:pt x="32" y="36"/>
                  <a:pt x="32" y="36"/>
                </a:cubicBezTo>
                <a:cubicBezTo>
                  <a:pt x="32" y="39"/>
                  <a:pt x="31" y="41"/>
                  <a:pt x="28" y="43"/>
                </a:cubicBezTo>
                <a:cubicBezTo>
                  <a:pt x="21" y="48"/>
                  <a:pt x="21" y="48"/>
                  <a:pt x="21" y="48"/>
                </a:cubicBezTo>
                <a:cubicBezTo>
                  <a:pt x="19" y="49"/>
                  <a:pt x="17" y="51"/>
                  <a:pt x="16" y="52"/>
                </a:cubicBezTo>
                <a:cubicBezTo>
                  <a:pt x="9" y="62"/>
                  <a:pt x="9" y="62"/>
                  <a:pt x="9" y="62"/>
                </a:cubicBezTo>
                <a:cubicBezTo>
                  <a:pt x="13" y="48"/>
                  <a:pt x="21" y="35"/>
                  <a:pt x="32" y="25"/>
                </a:cubicBezTo>
                <a:close/>
                <a:moveTo>
                  <a:pt x="37" y="130"/>
                </a:moveTo>
                <a:cubicBezTo>
                  <a:pt x="36" y="138"/>
                  <a:pt x="36" y="138"/>
                  <a:pt x="36" y="138"/>
                </a:cubicBezTo>
                <a:cubicBezTo>
                  <a:pt x="25" y="129"/>
                  <a:pt x="16" y="117"/>
                  <a:pt x="11" y="104"/>
                </a:cubicBezTo>
                <a:cubicBezTo>
                  <a:pt x="16" y="104"/>
                  <a:pt x="16" y="104"/>
                  <a:pt x="16" y="104"/>
                </a:cubicBezTo>
                <a:cubicBezTo>
                  <a:pt x="16" y="104"/>
                  <a:pt x="17" y="104"/>
                  <a:pt x="17" y="104"/>
                </a:cubicBezTo>
                <a:cubicBezTo>
                  <a:pt x="26" y="119"/>
                  <a:pt x="26" y="119"/>
                  <a:pt x="26" y="119"/>
                </a:cubicBezTo>
                <a:cubicBezTo>
                  <a:pt x="26" y="119"/>
                  <a:pt x="27" y="120"/>
                  <a:pt x="28" y="120"/>
                </a:cubicBezTo>
                <a:cubicBezTo>
                  <a:pt x="36" y="128"/>
                  <a:pt x="36" y="128"/>
                  <a:pt x="36" y="128"/>
                </a:cubicBezTo>
                <a:cubicBezTo>
                  <a:pt x="37" y="129"/>
                  <a:pt x="37" y="129"/>
                  <a:pt x="37" y="130"/>
                </a:cubicBezTo>
                <a:close/>
                <a:moveTo>
                  <a:pt x="80" y="153"/>
                </a:moveTo>
                <a:cubicBezTo>
                  <a:pt x="66" y="153"/>
                  <a:pt x="54" y="149"/>
                  <a:pt x="43" y="143"/>
                </a:cubicBezTo>
                <a:cubicBezTo>
                  <a:pt x="44" y="131"/>
                  <a:pt x="44" y="131"/>
                  <a:pt x="44" y="131"/>
                </a:cubicBezTo>
                <a:cubicBezTo>
                  <a:pt x="44" y="128"/>
                  <a:pt x="43" y="125"/>
                  <a:pt x="41" y="123"/>
                </a:cubicBezTo>
                <a:cubicBezTo>
                  <a:pt x="41" y="123"/>
                  <a:pt x="32" y="115"/>
                  <a:pt x="32" y="115"/>
                </a:cubicBezTo>
                <a:cubicBezTo>
                  <a:pt x="23" y="101"/>
                  <a:pt x="23" y="101"/>
                  <a:pt x="23" y="101"/>
                </a:cubicBezTo>
                <a:cubicBezTo>
                  <a:pt x="21" y="98"/>
                  <a:pt x="19" y="97"/>
                  <a:pt x="16" y="97"/>
                </a:cubicBezTo>
                <a:cubicBezTo>
                  <a:pt x="9" y="97"/>
                  <a:pt x="9" y="97"/>
                  <a:pt x="9" y="97"/>
                </a:cubicBezTo>
                <a:cubicBezTo>
                  <a:pt x="8" y="91"/>
                  <a:pt x="7" y="86"/>
                  <a:pt x="7" y="80"/>
                </a:cubicBezTo>
                <a:cubicBezTo>
                  <a:pt x="7" y="79"/>
                  <a:pt x="7" y="79"/>
                  <a:pt x="7" y="78"/>
                </a:cubicBezTo>
                <a:cubicBezTo>
                  <a:pt x="22" y="56"/>
                  <a:pt x="22" y="56"/>
                  <a:pt x="22" y="56"/>
                </a:cubicBezTo>
                <a:cubicBezTo>
                  <a:pt x="23" y="55"/>
                  <a:pt x="24" y="54"/>
                  <a:pt x="25" y="54"/>
                </a:cubicBezTo>
                <a:cubicBezTo>
                  <a:pt x="32" y="49"/>
                  <a:pt x="32" y="49"/>
                  <a:pt x="32" y="49"/>
                </a:cubicBezTo>
                <a:cubicBezTo>
                  <a:pt x="37" y="46"/>
                  <a:pt x="39" y="41"/>
                  <a:pt x="39" y="36"/>
                </a:cubicBezTo>
                <a:cubicBezTo>
                  <a:pt x="39" y="19"/>
                  <a:pt x="39" y="19"/>
                  <a:pt x="39" y="19"/>
                </a:cubicBezTo>
                <a:cubicBezTo>
                  <a:pt x="46" y="15"/>
                  <a:pt x="54" y="11"/>
                  <a:pt x="62" y="9"/>
                </a:cubicBezTo>
                <a:cubicBezTo>
                  <a:pt x="63" y="13"/>
                  <a:pt x="63" y="13"/>
                  <a:pt x="63" y="13"/>
                </a:cubicBezTo>
                <a:cubicBezTo>
                  <a:pt x="63" y="13"/>
                  <a:pt x="63" y="14"/>
                  <a:pt x="63" y="14"/>
                </a:cubicBezTo>
                <a:cubicBezTo>
                  <a:pt x="57" y="25"/>
                  <a:pt x="57" y="25"/>
                  <a:pt x="57" y="25"/>
                </a:cubicBezTo>
                <a:cubicBezTo>
                  <a:pt x="57" y="26"/>
                  <a:pt x="56" y="28"/>
                  <a:pt x="56" y="28"/>
                </a:cubicBezTo>
                <a:cubicBezTo>
                  <a:pt x="56" y="30"/>
                  <a:pt x="56" y="33"/>
                  <a:pt x="58" y="35"/>
                </a:cubicBezTo>
                <a:cubicBezTo>
                  <a:pt x="60" y="36"/>
                  <a:pt x="62" y="37"/>
                  <a:pt x="64" y="37"/>
                </a:cubicBezTo>
                <a:cubicBezTo>
                  <a:pt x="64" y="37"/>
                  <a:pt x="68" y="38"/>
                  <a:pt x="70" y="35"/>
                </a:cubicBezTo>
                <a:cubicBezTo>
                  <a:pt x="84" y="19"/>
                  <a:pt x="84" y="19"/>
                  <a:pt x="84" y="19"/>
                </a:cubicBezTo>
                <a:cubicBezTo>
                  <a:pt x="84" y="19"/>
                  <a:pt x="84" y="19"/>
                  <a:pt x="84" y="19"/>
                </a:cubicBezTo>
                <a:cubicBezTo>
                  <a:pt x="92" y="15"/>
                  <a:pt x="92" y="15"/>
                  <a:pt x="92" y="15"/>
                </a:cubicBezTo>
                <a:cubicBezTo>
                  <a:pt x="94" y="15"/>
                  <a:pt x="95" y="14"/>
                  <a:pt x="96" y="13"/>
                </a:cubicBezTo>
                <a:cubicBezTo>
                  <a:pt x="99" y="10"/>
                  <a:pt x="99" y="10"/>
                  <a:pt x="99" y="10"/>
                </a:cubicBezTo>
                <a:cubicBezTo>
                  <a:pt x="104" y="11"/>
                  <a:pt x="110" y="13"/>
                  <a:pt x="115" y="16"/>
                </a:cubicBezTo>
                <a:cubicBezTo>
                  <a:pt x="115" y="16"/>
                  <a:pt x="111" y="33"/>
                  <a:pt x="111" y="33"/>
                </a:cubicBezTo>
                <a:cubicBezTo>
                  <a:pt x="111" y="33"/>
                  <a:pt x="111" y="33"/>
                  <a:pt x="110" y="33"/>
                </a:cubicBezTo>
                <a:cubicBezTo>
                  <a:pt x="95" y="34"/>
                  <a:pt x="95" y="34"/>
                  <a:pt x="95" y="34"/>
                </a:cubicBezTo>
                <a:cubicBezTo>
                  <a:pt x="93" y="35"/>
                  <a:pt x="91" y="35"/>
                  <a:pt x="90" y="36"/>
                </a:cubicBezTo>
                <a:cubicBezTo>
                  <a:pt x="80" y="46"/>
                  <a:pt x="80" y="46"/>
                  <a:pt x="80" y="46"/>
                </a:cubicBezTo>
                <a:cubicBezTo>
                  <a:pt x="80" y="46"/>
                  <a:pt x="80" y="46"/>
                  <a:pt x="80" y="46"/>
                </a:cubicBezTo>
                <a:cubicBezTo>
                  <a:pt x="71" y="49"/>
                  <a:pt x="71" y="49"/>
                  <a:pt x="71" y="49"/>
                </a:cubicBezTo>
                <a:cubicBezTo>
                  <a:pt x="68" y="50"/>
                  <a:pt x="66" y="52"/>
                  <a:pt x="66" y="55"/>
                </a:cubicBezTo>
                <a:cubicBezTo>
                  <a:pt x="65" y="58"/>
                  <a:pt x="67" y="61"/>
                  <a:pt x="69" y="62"/>
                </a:cubicBezTo>
                <a:cubicBezTo>
                  <a:pt x="70" y="63"/>
                  <a:pt x="71" y="63"/>
                  <a:pt x="72" y="63"/>
                </a:cubicBezTo>
                <a:cubicBezTo>
                  <a:pt x="101" y="65"/>
                  <a:pt x="101" y="65"/>
                  <a:pt x="101" y="65"/>
                </a:cubicBezTo>
                <a:cubicBezTo>
                  <a:pt x="101" y="65"/>
                  <a:pt x="101" y="65"/>
                  <a:pt x="101" y="65"/>
                </a:cubicBezTo>
                <a:cubicBezTo>
                  <a:pt x="102" y="67"/>
                  <a:pt x="102" y="67"/>
                  <a:pt x="102" y="67"/>
                </a:cubicBezTo>
                <a:cubicBezTo>
                  <a:pt x="102" y="67"/>
                  <a:pt x="102" y="67"/>
                  <a:pt x="102" y="67"/>
                </a:cubicBezTo>
                <a:cubicBezTo>
                  <a:pt x="92" y="74"/>
                  <a:pt x="92" y="74"/>
                  <a:pt x="92" y="74"/>
                </a:cubicBezTo>
                <a:cubicBezTo>
                  <a:pt x="92" y="74"/>
                  <a:pt x="92" y="74"/>
                  <a:pt x="92" y="74"/>
                </a:cubicBezTo>
                <a:cubicBezTo>
                  <a:pt x="76" y="73"/>
                  <a:pt x="76" y="73"/>
                  <a:pt x="76" y="73"/>
                </a:cubicBezTo>
                <a:cubicBezTo>
                  <a:pt x="65" y="68"/>
                  <a:pt x="65" y="68"/>
                  <a:pt x="65" y="68"/>
                </a:cubicBezTo>
                <a:cubicBezTo>
                  <a:pt x="63" y="67"/>
                  <a:pt x="60" y="67"/>
                  <a:pt x="58" y="69"/>
                </a:cubicBezTo>
                <a:cubicBezTo>
                  <a:pt x="47" y="77"/>
                  <a:pt x="47" y="77"/>
                  <a:pt x="47" y="77"/>
                </a:cubicBezTo>
                <a:cubicBezTo>
                  <a:pt x="45" y="79"/>
                  <a:pt x="44" y="80"/>
                  <a:pt x="44" y="82"/>
                </a:cubicBezTo>
                <a:cubicBezTo>
                  <a:pt x="42" y="95"/>
                  <a:pt x="42" y="95"/>
                  <a:pt x="42" y="95"/>
                </a:cubicBezTo>
                <a:cubicBezTo>
                  <a:pt x="42" y="96"/>
                  <a:pt x="42" y="98"/>
                  <a:pt x="43" y="99"/>
                </a:cubicBezTo>
                <a:cubicBezTo>
                  <a:pt x="50" y="112"/>
                  <a:pt x="50" y="112"/>
                  <a:pt x="50" y="112"/>
                </a:cubicBezTo>
                <a:cubicBezTo>
                  <a:pt x="51" y="114"/>
                  <a:pt x="54" y="116"/>
                  <a:pt x="56" y="116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72" y="125"/>
                  <a:pt x="72" y="125"/>
                  <a:pt x="72" y="125"/>
                </a:cubicBezTo>
                <a:cubicBezTo>
                  <a:pt x="75" y="139"/>
                  <a:pt x="75" y="139"/>
                  <a:pt x="75" y="139"/>
                </a:cubicBezTo>
                <a:cubicBezTo>
                  <a:pt x="76" y="141"/>
                  <a:pt x="77" y="142"/>
                  <a:pt x="79" y="144"/>
                </a:cubicBezTo>
                <a:cubicBezTo>
                  <a:pt x="85" y="147"/>
                  <a:pt x="85" y="147"/>
                  <a:pt x="85" y="147"/>
                </a:cubicBezTo>
                <a:cubicBezTo>
                  <a:pt x="86" y="148"/>
                  <a:pt x="88" y="148"/>
                  <a:pt x="89" y="148"/>
                </a:cubicBezTo>
                <a:cubicBezTo>
                  <a:pt x="91" y="148"/>
                  <a:pt x="92" y="148"/>
                  <a:pt x="94" y="146"/>
                </a:cubicBezTo>
                <a:cubicBezTo>
                  <a:pt x="104" y="136"/>
                  <a:pt x="104" y="136"/>
                  <a:pt x="104" y="136"/>
                </a:cubicBezTo>
                <a:cubicBezTo>
                  <a:pt x="105" y="135"/>
                  <a:pt x="106" y="133"/>
                  <a:pt x="106" y="131"/>
                </a:cubicBezTo>
                <a:cubicBezTo>
                  <a:pt x="107" y="115"/>
                  <a:pt x="107" y="115"/>
                  <a:pt x="107" y="115"/>
                </a:cubicBezTo>
                <a:cubicBezTo>
                  <a:pt x="107" y="115"/>
                  <a:pt x="107" y="115"/>
                  <a:pt x="107" y="115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16" y="100"/>
                  <a:pt x="116" y="97"/>
                  <a:pt x="113" y="94"/>
                </a:cubicBezTo>
                <a:cubicBezTo>
                  <a:pt x="109" y="90"/>
                  <a:pt x="109" y="90"/>
                  <a:pt x="109" y="90"/>
                </a:cubicBezTo>
                <a:cubicBezTo>
                  <a:pt x="109" y="90"/>
                  <a:pt x="109" y="90"/>
                  <a:pt x="109" y="90"/>
                </a:cubicBezTo>
                <a:cubicBezTo>
                  <a:pt x="109" y="86"/>
                  <a:pt x="109" y="86"/>
                  <a:pt x="109" y="86"/>
                </a:cubicBezTo>
                <a:cubicBezTo>
                  <a:pt x="109" y="85"/>
                  <a:pt x="109" y="85"/>
                  <a:pt x="109" y="85"/>
                </a:cubicBezTo>
                <a:cubicBezTo>
                  <a:pt x="109" y="85"/>
                  <a:pt x="109" y="85"/>
                  <a:pt x="109" y="85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21" y="93"/>
                  <a:pt x="125" y="93"/>
                  <a:pt x="128" y="90"/>
                </a:cubicBezTo>
                <a:cubicBezTo>
                  <a:pt x="131" y="86"/>
                  <a:pt x="131" y="86"/>
                  <a:pt x="131" y="86"/>
                </a:cubicBezTo>
                <a:cubicBezTo>
                  <a:pt x="133" y="84"/>
                  <a:pt x="133" y="82"/>
                  <a:pt x="133" y="80"/>
                </a:cubicBezTo>
                <a:cubicBezTo>
                  <a:pt x="132" y="77"/>
                  <a:pt x="130" y="75"/>
                  <a:pt x="128" y="75"/>
                </a:cubicBezTo>
                <a:cubicBezTo>
                  <a:pt x="128" y="74"/>
                  <a:pt x="128" y="74"/>
                  <a:pt x="128" y="74"/>
                </a:cubicBezTo>
                <a:cubicBezTo>
                  <a:pt x="128" y="74"/>
                  <a:pt x="128" y="74"/>
                  <a:pt x="128" y="74"/>
                </a:cubicBezTo>
                <a:cubicBezTo>
                  <a:pt x="128" y="74"/>
                  <a:pt x="128" y="74"/>
                  <a:pt x="128" y="74"/>
                </a:cubicBezTo>
                <a:cubicBezTo>
                  <a:pt x="128" y="74"/>
                  <a:pt x="128" y="74"/>
                  <a:pt x="128" y="74"/>
                </a:cubicBezTo>
                <a:cubicBezTo>
                  <a:pt x="133" y="72"/>
                  <a:pt x="133" y="72"/>
                  <a:pt x="133" y="72"/>
                </a:cubicBezTo>
                <a:cubicBezTo>
                  <a:pt x="133" y="71"/>
                  <a:pt x="133" y="71"/>
                  <a:pt x="133" y="72"/>
                </a:cubicBezTo>
                <a:cubicBezTo>
                  <a:pt x="138" y="75"/>
                  <a:pt x="138" y="75"/>
                  <a:pt x="138" y="75"/>
                </a:cubicBezTo>
                <a:cubicBezTo>
                  <a:pt x="140" y="76"/>
                  <a:pt x="142" y="77"/>
                  <a:pt x="144" y="76"/>
                </a:cubicBezTo>
                <a:cubicBezTo>
                  <a:pt x="147" y="75"/>
                  <a:pt x="148" y="73"/>
                  <a:pt x="149" y="71"/>
                </a:cubicBezTo>
                <a:cubicBezTo>
                  <a:pt x="150" y="68"/>
                  <a:pt x="150" y="68"/>
                  <a:pt x="150" y="68"/>
                </a:cubicBezTo>
                <a:cubicBezTo>
                  <a:pt x="150" y="68"/>
                  <a:pt x="150" y="68"/>
                  <a:pt x="150" y="6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3" y="71"/>
                  <a:pt x="153" y="76"/>
                  <a:pt x="153" y="80"/>
                </a:cubicBezTo>
                <a:cubicBezTo>
                  <a:pt x="153" y="120"/>
                  <a:pt x="120" y="153"/>
                  <a:pt x="80" y="1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32" name="Freeform 142"/>
          <p:cNvSpPr>
            <a:spLocks noEditPoints="1"/>
          </p:cNvSpPr>
          <p:nvPr/>
        </p:nvSpPr>
        <p:spPr bwMode="auto">
          <a:xfrm>
            <a:off x="10685973" y="3157404"/>
            <a:ext cx="442232" cy="370240"/>
          </a:xfrm>
          <a:custGeom>
            <a:avLst/>
            <a:gdLst>
              <a:gd name="T0" fmla="*/ 57 w 160"/>
              <a:gd name="T1" fmla="*/ 14 h 133"/>
              <a:gd name="T2" fmla="*/ 47 w 160"/>
              <a:gd name="T3" fmla="*/ 0 h 133"/>
              <a:gd name="T4" fmla="*/ 20 w 160"/>
              <a:gd name="T5" fmla="*/ 10 h 133"/>
              <a:gd name="T6" fmla="*/ 4 w 160"/>
              <a:gd name="T7" fmla="*/ 14 h 133"/>
              <a:gd name="T8" fmla="*/ 4 w 160"/>
              <a:gd name="T9" fmla="*/ 23 h 133"/>
              <a:gd name="T10" fmla="*/ 20 w 160"/>
              <a:gd name="T11" fmla="*/ 26 h 133"/>
              <a:gd name="T12" fmla="*/ 47 w 160"/>
              <a:gd name="T13" fmla="*/ 37 h 133"/>
              <a:gd name="T14" fmla="*/ 57 w 160"/>
              <a:gd name="T15" fmla="*/ 23 h 133"/>
              <a:gd name="T16" fmla="*/ 160 w 160"/>
              <a:gd name="T17" fmla="*/ 18 h 133"/>
              <a:gd name="T18" fmla="*/ 49 w 160"/>
              <a:gd name="T19" fmla="*/ 26 h 133"/>
              <a:gd name="T20" fmla="*/ 31 w 160"/>
              <a:gd name="T21" fmla="*/ 29 h 133"/>
              <a:gd name="T22" fmla="*/ 29 w 160"/>
              <a:gd name="T23" fmla="*/ 10 h 133"/>
              <a:gd name="T24" fmla="*/ 47 w 160"/>
              <a:gd name="T25" fmla="*/ 8 h 133"/>
              <a:gd name="T26" fmla="*/ 49 w 160"/>
              <a:gd name="T27" fmla="*/ 26 h 133"/>
              <a:gd name="T28" fmla="*/ 140 w 160"/>
              <a:gd name="T29" fmla="*/ 60 h 133"/>
              <a:gd name="T30" fmla="*/ 129 w 160"/>
              <a:gd name="T31" fmla="*/ 46 h 133"/>
              <a:gd name="T32" fmla="*/ 103 w 160"/>
              <a:gd name="T33" fmla="*/ 57 h 133"/>
              <a:gd name="T34" fmla="*/ 4 w 160"/>
              <a:gd name="T35" fmla="*/ 60 h 133"/>
              <a:gd name="T36" fmla="*/ 4 w 160"/>
              <a:gd name="T37" fmla="*/ 69 h 133"/>
              <a:gd name="T38" fmla="*/ 103 w 160"/>
              <a:gd name="T39" fmla="*/ 73 h 133"/>
              <a:gd name="T40" fmla="*/ 129 w 160"/>
              <a:gd name="T41" fmla="*/ 83 h 133"/>
              <a:gd name="T42" fmla="*/ 140 w 160"/>
              <a:gd name="T43" fmla="*/ 69 h 133"/>
              <a:gd name="T44" fmla="*/ 160 w 160"/>
              <a:gd name="T45" fmla="*/ 65 h 133"/>
              <a:gd name="T46" fmla="*/ 131 w 160"/>
              <a:gd name="T47" fmla="*/ 73 h 133"/>
              <a:gd name="T48" fmla="*/ 113 w 160"/>
              <a:gd name="T49" fmla="*/ 75 h 133"/>
              <a:gd name="T50" fmla="*/ 111 w 160"/>
              <a:gd name="T51" fmla="*/ 57 h 133"/>
              <a:gd name="T52" fmla="*/ 129 w 160"/>
              <a:gd name="T53" fmla="*/ 55 h 133"/>
              <a:gd name="T54" fmla="*/ 131 w 160"/>
              <a:gd name="T55" fmla="*/ 73 h 133"/>
              <a:gd name="T56" fmla="*/ 86 w 160"/>
              <a:gd name="T57" fmla="*/ 110 h 133"/>
              <a:gd name="T58" fmla="*/ 76 w 160"/>
              <a:gd name="T59" fmla="*/ 96 h 133"/>
              <a:gd name="T60" fmla="*/ 50 w 160"/>
              <a:gd name="T61" fmla="*/ 106 h 133"/>
              <a:gd name="T62" fmla="*/ 4 w 160"/>
              <a:gd name="T63" fmla="*/ 110 h 133"/>
              <a:gd name="T64" fmla="*/ 4 w 160"/>
              <a:gd name="T65" fmla="*/ 118 h 133"/>
              <a:gd name="T66" fmla="*/ 50 w 160"/>
              <a:gd name="T67" fmla="*/ 122 h 133"/>
              <a:gd name="T68" fmla="*/ 76 w 160"/>
              <a:gd name="T69" fmla="*/ 133 h 133"/>
              <a:gd name="T70" fmla="*/ 86 w 160"/>
              <a:gd name="T71" fmla="*/ 118 h 133"/>
              <a:gd name="T72" fmla="*/ 160 w 160"/>
              <a:gd name="T73" fmla="*/ 114 h 133"/>
              <a:gd name="T74" fmla="*/ 78 w 160"/>
              <a:gd name="T75" fmla="*/ 122 h 133"/>
              <a:gd name="T76" fmla="*/ 60 w 160"/>
              <a:gd name="T77" fmla="*/ 124 h 133"/>
              <a:gd name="T78" fmla="*/ 58 w 160"/>
              <a:gd name="T79" fmla="*/ 106 h 133"/>
              <a:gd name="T80" fmla="*/ 76 w 160"/>
              <a:gd name="T81" fmla="*/ 104 h 133"/>
              <a:gd name="T82" fmla="*/ 78 w 160"/>
              <a:gd name="T83" fmla="*/ 122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0" h="133">
                <a:moveTo>
                  <a:pt x="156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0"/>
                  <a:pt x="57" y="10"/>
                  <a:pt x="57" y="10"/>
                </a:cubicBezTo>
                <a:cubicBezTo>
                  <a:pt x="57" y="5"/>
                  <a:pt x="53" y="0"/>
                  <a:pt x="47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25" y="0"/>
                  <a:pt x="20" y="5"/>
                  <a:pt x="20" y="10"/>
                </a:cubicBezTo>
                <a:cubicBezTo>
                  <a:pt x="20" y="14"/>
                  <a:pt x="20" y="14"/>
                  <a:pt x="20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2" y="14"/>
                  <a:pt x="0" y="16"/>
                  <a:pt x="0" y="18"/>
                </a:cubicBezTo>
                <a:cubicBezTo>
                  <a:pt x="0" y="21"/>
                  <a:pt x="2" y="23"/>
                  <a:pt x="4" y="23"/>
                </a:cubicBezTo>
                <a:cubicBezTo>
                  <a:pt x="20" y="23"/>
                  <a:pt x="20" y="23"/>
                  <a:pt x="20" y="23"/>
                </a:cubicBezTo>
                <a:cubicBezTo>
                  <a:pt x="20" y="26"/>
                  <a:pt x="20" y="26"/>
                  <a:pt x="20" y="26"/>
                </a:cubicBezTo>
                <a:cubicBezTo>
                  <a:pt x="20" y="32"/>
                  <a:pt x="25" y="37"/>
                  <a:pt x="31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53" y="37"/>
                  <a:pt x="57" y="32"/>
                  <a:pt x="57" y="26"/>
                </a:cubicBezTo>
                <a:cubicBezTo>
                  <a:pt x="57" y="23"/>
                  <a:pt x="57" y="23"/>
                  <a:pt x="57" y="23"/>
                </a:cubicBezTo>
                <a:cubicBezTo>
                  <a:pt x="156" y="23"/>
                  <a:pt x="156" y="23"/>
                  <a:pt x="156" y="23"/>
                </a:cubicBezTo>
                <a:cubicBezTo>
                  <a:pt x="158" y="23"/>
                  <a:pt x="160" y="21"/>
                  <a:pt x="160" y="18"/>
                </a:cubicBezTo>
                <a:cubicBezTo>
                  <a:pt x="160" y="16"/>
                  <a:pt x="158" y="14"/>
                  <a:pt x="156" y="14"/>
                </a:cubicBezTo>
                <a:close/>
                <a:moveTo>
                  <a:pt x="49" y="26"/>
                </a:moveTo>
                <a:cubicBezTo>
                  <a:pt x="49" y="28"/>
                  <a:pt x="48" y="29"/>
                  <a:pt x="47" y="29"/>
                </a:cubicBezTo>
                <a:cubicBezTo>
                  <a:pt x="31" y="29"/>
                  <a:pt x="31" y="29"/>
                  <a:pt x="31" y="29"/>
                </a:cubicBezTo>
                <a:cubicBezTo>
                  <a:pt x="30" y="29"/>
                  <a:pt x="29" y="28"/>
                  <a:pt x="29" y="26"/>
                </a:cubicBezTo>
                <a:cubicBezTo>
                  <a:pt x="29" y="10"/>
                  <a:pt x="29" y="10"/>
                  <a:pt x="29" y="10"/>
                </a:cubicBezTo>
                <a:cubicBezTo>
                  <a:pt x="29" y="9"/>
                  <a:pt x="30" y="8"/>
                  <a:pt x="31" y="8"/>
                </a:cubicBezTo>
                <a:cubicBezTo>
                  <a:pt x="47" y="8"/>
                  <a:pt x="47" y="8"/>
                  <a:pt x="47" y="8"/>
                </a:cubicBezTo>
                <a:cubicBezTo>
                  <a:pt x="48" y="8"/>
                  <a:pt x="49" y="9"/>
                  <a:pt x="49" y="10"/>
                </a:cubicBezTo>
                <a:lnTo>
                  <a:pt x="49" y="26"/>
                </a:lnTo>
                <a:close/>
                <a:moveTo>
                  <a:pt x="156" y="60"/>
                </a:moveTo>
                <a:cubicBezTo>
                  <a:pt x="140" y="60"/>
                  <a:pt x="140" y="60"/>
                  <a:pt x="140" y="60"/>
                </a:cubicBezTo>
                <a:cubicBezTo>
                  <a:pt x="140" y="57"/>
                  <a:pt x="140" y="57"/>
                  <a:pt x="140" y="57"/>
                </a:cubicBezTo>
                <a:cubicBezTo>
                  <a:pt x="140" y="51"/>
                  <a:pt x="135" y="46"/>
                  <a:pt x="129" y="46"/>
                </a:cubicBezTo>
                <a:cubicBezTo>
                  <a:pt x="113" y="46"/>
                  <a:pt x="113" y="46"/>
                  <a:pt x="113" y="46"/>
                </a:cubicBezTo>
                <a:cubicBezTo>
                  <a:pt x="107" y="46"/>
                  <a:pt x="103" y="51"/>
                  <a:pt x="103" y="57"/>
                </a:cubicBezTo>
                <a:cubicBezTo>
                  <a:pt x="103" y="60"/>
                  <a:pt x="103" y="60"/>
                  <a:pt x="103" y="60"/>
                </a:cubicBezTo>
                <a:cubicBezTo>
                  <a:pt x="4" y="60"/>
                  <a:pt x="4" y="60"/>
                  <a:pt x="4" y="60"/>
                </a:cubicBezTo>
                <a:cubicBezTo>
                  <a:pt x="2" y="60"/>
                  <a:pt x="0" y="62"/>
                  <a:pt x="0" y="65"/>
                </a:cubicBezTo>
                <a:cubicBezTo>
                  <a:pt x="0" y="67"/>
                  <a:pt x="2" y="69"/>
                  <a:pt x="4" y="69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3" y="73"/>
                  <a:pt x="103" y="73"/>
                  <a:pt x="103" y="73"/>
                </a:cubicBezTo>
                <a:cubicBezTo>
                  <a:pt x="103" y="78"/>
                  <a:pt x="107" y="83"/>
                  <a:pt x="113" y="83"/>
                </a:cubicBezTo>
                <a:cubicBezTo>
                  <a:pt x="129" y="83"/>
                  <a:pt x="129" y="83"/>
                  <a:pt x="129" y="83"/>
                </a:cubicBezTo>
                <a:cubicBezTo>
                  <a:pt x="135" y="83"/>
                  <a:pt x="140" y="78"/>
                  <a:pt x="140" y="73"/>
                </a:cubicBezTo>
                <a:cubicBezTo>
                  <a:pt x="140" y="69"/>
                  <a:pt x="140" y="69"/>
                  <a:pt x="140" y="69"/>
                </a:cubicBezTo>
                <a:cubicBezTo>
                  <a:pt x="156" y="69"/>
                  <a:pt x="156" y="69"/>
                  <a:pt x="156" y="69"/>
                </a:cubicBezTo>
                <a:cubicBezTo>
                  <a:pt x="158" y="69"/>
                  <a:pt x="160" y="67"/>
                  <a:pt x="160" y="65"/>
                </a:cubicBezTo>
                <a:cubicBezTo>
                  <a:pt x="160" y="62"/>
                  <a:pt x="158" y="60"/>
                  <a:pt x="156" y="60"/>
                </a:cubicBezTo>
                <a:close/>
                <a:moveTo>
                  <a:pt x="131" y="73"/>
                </a:moveTo>
                <a:cubicBezTo>
                  <a:pt x="131" y="74"/>
                  <a:pt x="130" y="75"/>
                  <a:pt x="129" y="75"/>
                </a:cubicBezTo>
                <a:cubicBezTo>
                  <a:pt x="113" y="75"/>
                  <a:pt x="113" y="75"/>
                  <a:pt x="113" y="75"/>
                </a:cubicBezTo>
                <a:cubicBezTo>
                  <a:pt x="112" y="75"/>
                  <a:pt x="111" y="74"/>
                  <a:pt x="111" y="73"/>
                </a:cubicBezTo>
                <a:cubicBezTo>
                  <a:pt x="111" y="57"/>
                  <a:pt x="111" y="57"/>
                  <a:pt x="111" y="57"/>
                </a:cubicBezTo>
                <a:cubicBezTo>
                  <a:pt x="111" y="55"/>
                  <a:pt x="112" y="55"/>
                  <a:pt x="113" y="55"/>
                </a:cubicBezTo>
                <a:cubicBezTo>
                  <a:pt x="129" y="55"/>
                  <a:pt x="129" y="55"/>
                  <a:pt x="129" y="55"/>
                </a:cubicBezTo>
                <a:cubicBezTo>
                  <a:pt x="130" y="55"/>
                  <a:pt x="131" y="55"/>
                  <a:pt x="131" y="57"/>
                </a:cubicBezTo>
                <a:lnTo>
                  <a:pt x="131" y="73"/>
                </a:lnTo>
                <a:close/>
                <a:moveTo>
                  <a:pt x="156" y="110"/>
                </a:moveTo>
                <a:cubicBezTo>
                  <a:pt x="86" y="110"/>
                  <a:pt x="86" y="110"/>
                  <a:pt x="86" y="110"/>
                </a:cubicBezTo>
                <a:cubicBezTo>
                  <a:pt x="86" y="106"/>
                  <a:pt x="86" y="106"/>
                  <a:pt x="86" y="106"/>
                </a:cubicBezTo>
                <a:cubicBezTo>
                  <a:pt x="86" y="100"/>
                  <a:pt x="82" y="96"/>
                  <a:pt x="76" y="96"/>
                </a:cubicBezTo>
                <a:cubicBezTo>
                  <a:pt x="60" y="96"/>
                  <a:pt x="60" y="96"/>
                  <a:pt x="60" y="96"/>
                </a:cubicBezTo>
                <a:cubicBezTo>
                  <a:pt x="54" y="96"/>
                  <a:pt x="50" y="100"/>
                  <a:pt x="50" y="106"/>
                </a:cubicBezTo>
                <a:cubicBezTo>
                  <a:pt x="50" y="110"/>
                  <a:pt x="50" y="110"/>
                  <a:pt x="50" y="110"/>
                </a:cubicBezTo>
                <a:cubicBezTo>
                  <a:pt x="4" y="110"/>
                  <a:pt x="4" y="110"/>
                  <a:pt x="4" y="110"/>
                </a:cubicBezTo>
                <a:cubicBezTo>
                  <a:pt x="2" y="110"/>
                  <a:pt x="0" y="112"/>
                  <a:pt x="0" y="114"/>
                </a:cubicBezTo>
                <a:cubicBezTo>
                  <a:pt x="0" y="117"/>
                  <a:pt x="2" y="118"/>
                  <a:pt x="4" y="118"/>
                </a:cubicBezTo>
                <a:cubicBezTo>
                  <a:pt x="50" y="118"/>
                  <a:pt x="50" y="118"/>
                  <a:pt x="50" y="118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8"/>
                  <a:pt x="54" y="133"/>
                  <a:pt x="60" y="133"/>
                </a:cubicBezTo>
                <a:cubicBezTo>
                  <a:pt x="76" y="133"/>
                  <a:pt x="76" y="133"/>
                  <a:pt x="76" y="133"/>
                </a:cubicBezTo>
                <a:cubicBezTo>
                  <a:pt x="82" y="133"/>
                  <a:pt x="86" y="128"/>
                  <a:pt x="86" y="122"/>
                </a:cubicBezTo>
                <a:cubicBezTo>
                  <a:pt x="86" y="118"/>
                  <a:pt x="86" y="118"/>
                  <a:pt x="8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8" y="118"/>
                  <a:pt x="160" y="117"/>
                  <a:pt x="160" y="114"/>
                </a:cubicBezTo>
                <a:cubicBezTo>
                  <a:pt x="160" y="112"/>
                  <a:pt x="158" y="110"/>
                  <a:pt x="156" y="110"/>
                </a:cubicBezTo>
                <a:close/>
                <a:moveTo>
                  <a:pt x="78" y="122"/>
                </a:moveTo>
                <a:cubicBezTo>
                  <a:pt x="78" y="123"/>
                  <a:pt x="77" y="124"/>
                  <a:pt x="76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59" y="124"/>
                  <a:pt x="58" y="123"/>
                  <a:pt x="58" y="122"/>
                </a:cubicBezTo>
                <a:cubicBezTo>
                  <a:pt x="58" y="106"/>
                  <a:pt x="58" y="106"/>
                  <a:pt x="58" y="106"/>
                </a:cubicBezTo>
                <a:cubicBezTo>
                  <a:pt x="58" y="105"/>
                  <a:pt x="59" y="104"/>
                  <a:pt x="60" y="104"/>
                </a:cubicBezTo>
                <a:cubicBezTo>
                  <a:pt x="76" y="104"/>
                  <a:pt x="76" y="104"/>
                  <a:pt x="76" y="104"/>
                </a:cubicBezTo>
                <a:cubicBezTo>
                  <a:pt x="77" y="104"/>
                  <a:pt x="78" y="105"/>
                  <a:pt x="78" y="106"/>
                </a:cubicBezTo>
                <a:lnTo>
                  <a:pt x="78" y="1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490220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2" name="文本框 6"/>
          <p:cNvSpPr txBox="1">
            <a:spLocks noChangeArrowheads="1"/>
          </p:cNvSpPr>
          <p:nvPr/>
        </p:nvSpPr>
        <p:spPr bwMode="auto">
          <a:xfrm>
            <a:off x="3966526" y="426695"/>
            <a:ext cx="42468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破圈法实现最小生成</a:t>
            </a: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树</a:t>
            </a:r>
            <a:endParaRPr lang="zh-CN" altLang="en-US" sz="3200" b="1" noProof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charset="-122"/>
              <a:ea typeface="微软雅黑" charset="-122"/>
              <a:sym typeface="+mn-ea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873759" y="2738093"/>
            <a:ext cx="5011355" cy="28473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HasCircle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函数采用了</a:t>
            </a: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DFS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遍历和三色标记法的基本思想。具体实现即首先为每个节点标记</a:t>
            </a: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“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颜色</a:t>
            </a: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” 0,1,2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来区分不同顶点的访问状态，</a:t>
            </a: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0=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未访问</a:t>
            </a: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, 1=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访问中</a:t>
            </a: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, 2=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已访问。而后进行</a:t>
            </a: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DFS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遍历，如果在遍历过程中，我们访问到了一个正在访问中（</a:t>
            </a: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color==1)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的非父亲节点，即说明我们的遍历过程成环，如果当前孩子结点并非正在访问，则通过递归继续遍历。删除环中权值最大的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边。</a:t>
            </a:r>
            <a:endParaRPr lang="zh-CN" altLang="en-US" sz="160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62305" y="1955800"/>
            <a:ext cx="11119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</a:rPr>
              <a:t>直接破圈（判断是否有环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</a:rPr>
              <a:t>见环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</a:rPr>
              <a:t>破环）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182995" y="5037455"/>
            <a:ext cx="213868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92%</a:t>
            </a:r>
            <a:endParaRPr lang="en-US" altLang="zh-CN" sz="6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966526" y="311125"/>
            <a:ext cx="42468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破圈法</a:t>
            </a: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实现最小生成</a:t>
            </a: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树</a:t>
            </a:r>
            <a:endParaRPr lang="zh-CN" altLang="en-US" sz="3200" b="1" noProof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charset="-122"/>
              <a:ea typeface="微软雅黑" charset="-122"/>
              <a:sym typeface="+mn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923764" y="13048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90220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6360" y="2684145"/>
            <a:ext cx="5088255" cy="221742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873759" y="2738093"/>
            <a:ext cx="5011355" cy="3241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间接破圈法的核心在于判断图的连通性。首先将边的权值从大到小排序，依次删去最大边，如果删除后不影响其连通性，则可以直接删除权值次大的边；如果删除后连通性受到破坏，则恢复该边，去进行下一条边的删除。该循环的终止条件为当</a:t>
            </a: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MST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边数达到</a:t>
            </a: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 V-1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（</a:t>
            </a:r>
            <a:r>
              <a:rPr lang="en-US" altLang="zh-CN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V </a:t>
            </a:r>
            <a:r>
              <a:rPr lang="zh-CN" altLang="en-US" sz="160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是顶点数）。</a:t>
            </a:r>
            <a:endParaRPr lang="zh-CN" altLang="en-US" sz="160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sym typeface="+mn-ea"/>
            </a:endParaRPr>
          </a:p>
          <a:p>
            <a:pPr algn="just">
              <a:lnSpc>
                <a:spcPct val="160000"/>
              </a:lnSpc>
            </a:pPr>
            <a:endParaRPr lang="zh-CN" altLang="en-US" sz="160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sym typeface="+mn-ea"/>
            </a:endParaRPr>
          </a:p>
          <a:p>
            <a:pPr algn="just">
              <a:lnSpc>
                <a:spcPct val="160000"/>
              </a:lnSpc>
            </a:pPr>
            <a:r>
              <a:rPr lang="zh-CN" altLang="en-US" sz="1600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charset="-122"/>
                <a:ea typeface="微软雅黑 Light" panose="020B0502040204020203" charset="-122"/>
                <a:sym typeface="+mn-ea"/>
              </a:rPr>
              <a:t>我们的代码使用的是间接破圈法</a:t>
            </a:r>
            <a:endParaRPr lang="zh-CN" altLang="en-US" sz="1600" b="1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charset="-122"/>
              <a:ea typeface="微软雅黑 Light" panose="020B0502040204020203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62305" y="1955800"/>
            <a:ext cx="11119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</a:rPr>
              <a:t>间接破圈（判断连通性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</a:rPr>
              <a:t>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</a:rPr>
              <a:t>反向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</a:rPr>
              <a:t>Kruskal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-122"/>
                <a:ea typeface="微软雅黑" charset="-122"/>
              </a:rPr>
              <a:t>）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182995" y="5037455"/>
            <a:ext cx="213868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92%</a:t>
            </a:r>
            <a:endParaRPr lang="en-US" altLang="zh-CN" sz="6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4" name="文本框 6"/>
          <p:cNvSpPr txBox="1">
            <a:spLocks noChangeArrowheads="1"/>
          </p:cNvSpPr>
          <p:nvPr/>
        </p:nvSpPr>
        <p:spPr bwMode="auto">
          <a:xfrm>
            <a:off x="3966526" y="311125"/>
            <a:ext cx="42468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破圈法</a:t>
            </a: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实现最小生成</a:t>
            </a: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树</a:t>
            </a:r>
            <a:endParaRPr lang="zh-CN" altLang="en-US" sz="3200" b="1" noProof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charset="-122"/>
              <a:ea typeface="微软雅黑" charset="-122"/>
              <a:sym typeface="+mn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923764" y="13048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8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90220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09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352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3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4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5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6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7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8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9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0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1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2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3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4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5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6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7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8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69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0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1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72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0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343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4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5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6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7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8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9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311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312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3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4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5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6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7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8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19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0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1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2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3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4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5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6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7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8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29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0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1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2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3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4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5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6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7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8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39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0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1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42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7008784" y="1305236"/>
            <a:ext cx="4051684" cy="4876800"/>
            <a:chOff x="-554177" y="1200727"/>
            <a:chExt cx="4996873" cy="336203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31" name="矩形: 圆角 30"/>
            <p:cNvSpPr/>
            <p:nvPr userDrawn="1"/>
          </p:nvSpPr>
          <p:spPr>
            <a:xfrm>
              <a:off x="187811" y="1200727"/>
              <a:ext cx="544945" cy="336203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  <p:sp>
          <p:nvSpPr>
            <p:cNvPr id="32" name="矩形: 圆角 31"/>
            <p:cNvSpPr/>
            <p:nvPr userDrawn="1"/>
          </p:nvSpPr>
          <p:spPr>
            <a:xfrm>
              <a:off x="929799" y="1593273"/>
              <a:ext cx="544945" cy="257694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  <p:sp>
          <p:nvSpPr>
            <p:cNvPr id="33" name="矩形: 圆角 32"/>
            <p:cNvSpPr/>
            <p:nvPr userDrawn="1"/>
          </p:nvSpPr>
          <p:spPr>
            <a:xfrm>
              <a:off x="1671787" y="1200727"/>
              <a:ext cx="544945" cy="336203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  <p:sp>
          <p:nvSpPr>
            <p:cNvPr id="34" name="矩形: 圆角 33"/>
            <p:cNvSpPr/>
            <p:nvPr userDrawn="1"/>
          </p:nvSpPr>
          <p:spPr>
            <a:xfrm>
              <a:off x="2413775" y="1593273"/>
              <a:ext cx="544945" cy="257694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  <p:sp>
          <p:nvSpPr>
            <p:cNvPr id="35" name="矩形: 圆角 34"/>
            <p:cNvSpPr/>
            <p:nvPr userDrawn="1"/>
          </p:nvSpPr>
          <p:spPr>
            <a:xfrm>
              <a:off x="3155763" y="1200727"/>
              <a:ext cx="544945" cy="336203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  <p:sp>
          <p:nvSpPr>
            <p:cNvPr id="38" name="矩形: 圆角 37"/>
            <p:cNvSpPr/>
            <p:nvPr userDrawn="1"/>
          </p:nvSpPr>
          <p:spPr>
            <a:xfrm>
              <a:off x="-554177" y="1593273"/>
              <a:ext cx="544945" cy="257694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  <p:sp>
          <p:nvSpPr>
            <p:cNvPr id="49" name="矩形: 圆角 48"/>
            <p:cNvSpPr/>
            <p:nvPr userDrawn="1"/>
          </p:nvSpPr>
          <p:spPr>
            <a:xfrm>
              <a:off x="3897751" y="1593273"/>
              <a:ext cx="544945" cy="257694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</p:grp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5185726" y="426695"/>
            <a:ext cx="1808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代码</a:t>
            </a: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实现</a:t>
            </a:r>
            <a:endParaRPr lang="zh-CN" altLang="en-US" sz="3200" b="1" noProof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charset="-122"/>
              <a:ea typeface="微软雅黑" charset="-122"/>
              <a:sym typeface="+mn-ea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905" y="1256665"/>
            <a:ext cx="6591300" cy="48641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799465" y="2294890"/>
            <a:ext cx="3525520" cy="19069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/>
              <a:t>IsConnected</a:t>
            </a:r>
            <a:r>
              <a:rPr lang="zh-CN" altLang="en-US" sz="2800" b="1"/>
              <a:t>函数</a:t>
            </a:r>
            <a:endParaRPr lang="zh-CN" altLang="en-US" sz="2800" b="1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visted</a:t>
            </a:r>
            <a:r>
              <a:rPr lang="zh-CN" altLang="en-US"/>
              <a:t>数组记录顶点遍历</a:t>
            </a:r>
            <a:r>
              <a:rPr lang="zh-CN" altLang="en-US"/>
              <a:t>情况</a:t>
            </a: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通过队列实现</a:t>
            </a:r>
            <a:r>
              <a:rPr lang="en-US" altLang="zh-CN"/>
              <a:t>BFS</a:t>
            </a: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判断是否有</a:t>
            </a:r>
            <a:r>
              <a:rPr lang="zh-CN" altLang="en-US"/>
              <a:t>顶点无法</a:t>
            </a:r>
            <a:r>
              <a:rPr lang="zh-CN" altLang="en-US"/>
              <a:t>到达</a:t>
            </a:r>
            <a:endParaRPr lang="zh-CN" altLang="en-US"/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7b86b897-7041-40d4-b8ad-d7fb155c3b31" descr="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49275" y="492760"/>
            <a:ext cx="1214755" cy="482600"/>
            <a:chOff x="3768308" y="2508637"/>
            <a:chExt cx="4655383" cy="1847076"/>
          </a:xfrm>
          <a:solidFill>
            <a:srgbClr val="064480"/>
          </a:solidFill>
        </p:grpSpPr>
        <p:grpSp>
          <p:nvGrpSpPr>
            <p:cNvPr id="3" name="iSḻïḋe"/>
            <p:cNvGrpSpPr/>
            <p:nvPr/>
          </p:nvGrpSpPr>
          <p:grpSpPr>
            <a:xfrm>
              <a:off x="5528397" y="3806230"/>
              <a:ext cx="2860508" cy="275467"/>
              <a:chOff x="4851400" y="4251325"/>
              <a:chExt cx="6264276" cy="603251"/>
            </a:xfrm>
            <a:grpFill/>
          </p:grpSpPr>
          <p:sp>
            <p:nvSpPr>
              <p:cNvPr id="4" name="ïšlïḑê"/>
              <p:cNvSpPr/>
              <p:nvPr/>
            </p:nvSpPr>
            <p:spPr bwMode="auto">
              <a:xfrm>
                <a:off x="4851400" y="4251325"/>
                <a:ext cx="365125" cy="474663"/>
              </a:xfrm>
              <a:custGeom>
                <a:avLst/>
                <a:gdLst>
                  <a:gd name="T0" fmla="*/ 87 w 111"/>
                  <a:gd name="T1" fmla="*/ 68 h 144"/>
                  <a:gd name="T2" fmla="*/ 56 w 111"/>
                  <a:gd name="T3" fmla="*/ 59 h 144"/>
                  <a:gd name="T4" fmla="*/ 28 w 111"/>
                  <a:gd name="T5" fmla="*/ 49 h 144"/>
                  <a:gd name="T6" fmla="*/ 23 w 111"/>
                  <a:gd name="T7" fmla="*/ 37 h 144"/>
                  <a:gd name="T8" fmla="*/ 31 w 111"/>
                  <a:gd name="T9" fmla="*/ 22 h 144"/>
                  <a:gd name="T10" fmla="*/ 55 w 111"/>
                  <a:gd name="T11" fmla="*/ 16 h 144"/>
                  <a:gd name="T12" fmla="*/ 80 w 111"/>
                  <a:gd name="T13" fmla="*/ 23 h 144"/>
                  <a:gd name="T14" fmla="*/ 89 w 111"/>
                  <a:gd name="T15" fmla="*/ 43 h 144"/>
                  <a:gd name="T16" fmla="*/ 107 w 111"/>
                  <a:gd name="T17" fmla="*/ 41 h 144"/>
                  <a:gd name="T18" fmla="*/ 100 w 111"/>
                  <a:gd name="T19" fmla="*/ 19 h 144"/>
                  <a:gd name="T20" fmla="*/ 82 w 111"/>
                  <a:gd name="T21" fmla="*/ 5 h 144"/>
                  <a:gd name="T22" fmla="*/ 54 w 111"/>
                  <a:gd name="T23" fmla="*/ 0 h 144"/>
                  <a:gd name="T24" fmla="*/ 29 w 111"/>
                  <a:gd name="T25" fmla="*/ 4 h 144"/>
                  <a:gd name="T26" fmla="*/ 11 w 111"/>
                  <a:gd name="T27" fmla="*/ 18 h 144"/>
                  <a:gd name="T28" fmla="*/ 5 w 111"/>
                  <a:gd name="T29" fmla="*/ 38 h 144"/>
                  <a:gd name="T30" fmla="*/ 10 w 111"/>
                  <a:gd name="T31" fmla="*/ 56 h 144"/>
                  <a:gd name="T32" fmla="*/ 25 w 111"/>
                  <a:gd name="T33" fmla="*/ 69 h 144"/>
                  <a:gd name="T34" fmla="*/ 52 w 111"/>
                  <a:gd name="T35" fmla="*/ 77 h 144"/>
                  <a:gd name="T36" fmla="*/ 77 w 111"/>
                  <a:gd name="T37" fmla="*/ 84 h 144"/>
                  <a:gd name="T38" fmla="*/ 89 w 111"/>
                  <a:gd name="T39" fmla="*/ 92 h 144"/>
                  <a:gd name="T40" fmla="*/ 93 w 111"/>
                  <a:gd name="T41" fmla="*/ 104 h 144"/>
                  <a:gd name="T42" fmla="*/ 89 w 111"/>
                  <a:gd name="T43" fmla="*/ 116 h 144"/>
                  <a:gd name="T44" fmla="*/ 77 w 111"/>
                  <a:gd name="T45" fmla="*/ 125 h 144"/>
                  <a:gd name="T46" fmla="*/ 59 w 111"/>
                  <a:gd name="T47" fmla="*/ 128 h 144"/>
                  <a:gd name="T48" fmla="*/ 37 w 111"/>
                  <a:gd name="T49" fmla="*/ 124 h 144"/>
                  <a:gd name="T50" fmla="*/ 23 w 111"/>
                  <a:gd name="T51" fmla="*/ 113 h 144"/>
                  <a:gd name="T52" fmla="*/ 17 w 111"/>
                  <a:gd name="T53" fmla="*/ 95 h 144"/>
                  <a:gd name="T54" fmla="*/ 0 w 111"/>
                  <a:gd name="T55" fmla="*/ 97 h 144"/>
                  <a:gd name="T56" fmla="*/ 8 w 111"/>
                  <a:gd name="T57" fmla="*/ 122 h 144"/>
                  <a:gd name="T58" fmla="*/ 28 w 111"/>
                  <a:gd name="T59" fmla="*/ 139 h 144"/>
                  <a:gd name="T60" fmla="*/ 59 w 111"/>
                  <a:gd name="T61" fmla="*/ 144 h 144"/>
                  <a:gd name="T62" fmla="*/ 86 w 111"/>
                  <a:gd name="T63" fmla="*/ 139 h 144"/>
                  <a:gd name="T64" fmla="*/ 105 w 111"/>
                  <a:gd name="T65" fmla="*/ 123 h 144"/>
                  <a:gd name="T66" fmla="*/ 111 w 111"/>
                  <a:gd name="T67" fmla="*/ 102 h 144"/>
                  <a:gd name="T68" fmla="*/ 105 w 111"/>
                  <a:gd name="T69" fmla="*/ 83 h 144"/>
                  <a:gd name="T70" fmla="*/ 87 w 111"/>
                  <a:gd name="T71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1" h="144">
                    <a:moveTo>
                      <a:pt x="87" y="68"/>
                    </a:moveTo>
                    <a:cubicBezTo>
                      <a:pt x="82" y="66"/>
                      <a:pt x="71" y="63"/>
                      <a:pt x="56" y="59"/>
                    </a:cubicBezTo>
                    <a:cubicBezTo>
                      <a:pt x="41" y="56"/>
                      <a:pt x="32" y="53"/>
                      <a:pt x="28" y="49"/>
                    </a:cubicBezTo>
                    <a:cubicBezTo>
                      <a:pt x="25" y="46"/>
                      <a:pt x="23" y="42"/>
                      <a:pt x="23" y="37"/>
                    </a:cubicBezTo>
                    <a:cubicBezTo>
                      <a:pt x="23" y="31"/>
                      <a:pt x="26" y="26"/>
                      <a:pt x="31" y="22"/>
                    </a:cubicBezTo>
                    <a:cubicBezTo>
                      <a:pt x="36" y="18"/>
                      <a:pt x="44" y="16"/>
                      <a:pt x="55" y="16"/>
                    </a:cubicBezTo>
                    <a:cubicBezTo>
                      <a:pt x="66" y="16"/>
                      <a:pt x="74" y="18"/>
                      <a:pt x="80" y="23"/>
                    </a:cubicBezTo>
                    <a:cubicBezTo>
                      <a:pt x="85" y="27"/>
                      <a:pt x="88" y="34"/>
                      <a:pt x="89" y="43"/>
                    </a:cubicBezTo>
                    <a:cubicBezTo>
                      <a:pt x="107" y="41"/>
                      <a:pt x="107" y="41"/>
                      <a:pt x="107" y="41"/>
                    </a:cubicBezTo>
                    <a:cubicBezTo>
                      <a:pt x="107" y="33"/>
                      <a:pt x="104" y="26"/>
                      <a:pt x="100" y="19"/>
                    </a:cubicBezTo>
                    <a:cubicBezTo>
                      <a:pt x="96" y="13"/>
                      <a:pt x="90" y="8"/>
                      <a:pt x="82" y="5"/>
                    </a:cubicBezTo>
                    <a:cubicBezTo>
                      <a:pt x="74" y="1"/>
                      <a:pt x="65" y="0"/>
                      <a:pt x="54" y="0"/>
                    </a:cubicBezTo>
                    <a:cubicBezTo>
                      <a:pt x="45" y="0"/>
                      <a:pt x="36" y="1"/>
                      <a:pt x="29" y="4"/>
                    </a:cubicBezTo>
                    <a:cubicBezTo>
                      <a:pt x="21" y="8"/>
                      <a:pt x="15" y="12"/>
                      <a:pt x="11" y="18"/>
                    </a:cubicBezTo>
                    <a:cubicBezTo>
                      <a:pt x="7" y="25"/>
                      <a:pt x="5" y="31"/>
                      <a:pt x="5" y="38"/>
                    </a:cubicBezTo>
                    <a:cubicBezTo>
                      <a:pt x="5" y="45"/>
                      <a:pt x="7" y="50"/>
                      <a:pt x="10" y="56"/>
                    </a:cubicBezTo>
                    <a:cubicBezTo>
                      <a:pt x="13" y="61"/>
                      <a:pt x="18" y="65"/>
                      <a:pt x="25" y="69"/>
                    </a:cubicBezTo>
                    <a:cubicBezTo>
                      <a:pt x="30" y="71"/>
                      <a:pt x="39" y="74"/>
                      <a:pt x="52" y="77"/>
                    </a:cubicBezTo>
                    <a:cubicBezTo>
                      <a:pt x="65" y="80"/>
                      <a:pt x="73" y="83"/>
                      <a:pt x="77" y="84"/>
                    </a:cubicBezTo>
                    <a:cubicBezTo>
                      <a:pt x="83" y="86"/>
                      <a:pt x="87" y="89"/>
                      <a:pt x="89" y="92"/>
                    </a:cubicBezTo>
                    <a:cubicBezTo>
                      <a:pt x="92" y="96"/>
                      <a:pt x="93" y="100"/>
                      <a:pt x="93" y="104"/>
                    </a:cubicBezTo>
                    <a:cubicBezTo>
                      <a:pt x="93" y="108"/>
                      <a:pt x="92" y="112"/>
                      <a:pt x="89" y="116"/>
                    </a:cubicBezTo>
                    <a:cubicBezTo>
                      <a:pt x="87" y="120"/>
                      <a:pt x="83" y="122"/>
                      <a:pt x="77" y="125"/>
                    </a:cubicBezTo>
                    <a:cubicBezTo>
                      <a:pt x="72" y="127"/>
                      <a:pt x="66" y="128"/>
                      <a:pt x="59" y="128"/>
                    </a:cubicBezTo>
                    <a:cubicBezTo>
                      <a:pt x="51" y="128"/>
                      <a:pt x="43" y="126"/>
                      <a:pt x="37" y="124"/>
                    </a:cubicBezTo>
                    <a:cubicBezTo>
                      <a:pt x="31" y="121"/>
                      <a:pt x="26" y="117"/>
                      <a:pt x="23" y="113"/>
                    </a:cubicBezTo>
                    <a:cubicBezTo>
                      <a:pt x="20" y="108"/>
                      <a:pt x="18" y="102"/>
                      <a:pt x="17" y="95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6"/>
                      <a:pt x="3" y="115"/>
                      <a:pt x="8" y="122"/>
                    </a:cubicBezTo>
                    <a:cubicBezTo>
                      <a:pt x="12" y="130"/>
                      <a:pt x="19" y="135"/>
                      <a:pt x="28" y="139"/>
                    </a:cubicBezTo>
                    <a:cubicBezTo>
                      <a:pt x="36" y="142"/>
                      <a:pt x="47" y="144"/>
                      <a:pt x="59" y="144"/>
                    </a:cubicBezTo>
                    <a:cubicBezTo>
                      <a:pt x="69" y="144"/>
                      <a:pt x="78" y="142"/>
                      <a:pt x="86" y="139"/>
                    </a:cubicBezTo>
                    <a:cubicBezTo>
                      <a:pt x="94" y="135"/>
                      <a:pt x="100" y="130"/>
                      <a:pt x="105" y="123"/>
                    </a:cubicBezTo>
                    <a:cubicBezTo>
                      <a:pt x="109" y="117"/>
                      <a:pt x="111" y="110"/>
                      <a:pt x="111" y="102"/>
                    </a:cubicBezTo>
                    <a:cubicBezTo>
                      <a:pt x="111" y="95"/>
                      <a:pt x="109" y="88"/>
                      <a:pt x="105" y="83"/>
                    </a:cubicBezTo>
                    <a:cubicBezTo>
                      <a:pt x="101" y="77"/>
                      <a:pt x="95" y="72"/>
                      <a:pt x="87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" name="ïsḻïḑe"/>
              <p:cNvSpPr/>
              <p:nvPr/>
            </p:nvSpPr>
            <p:spPr bwMode="auto">
              <a:xfrm>
                <a:off x="5329238" y="4257675"/>
                <a:ext cx="273050" cy="461963"/>
              </a:xfrm>
              <a:custGeom>
                <a:avLst/>
                <a:gdLst>
                  <a:gd name="T0" fmla="*/ 67 w 83"/>
                  <a:gd name="T1" fmla="*/ 41 h 140"/>
                  <a:gd name="T2" fmla="*/ 48 w 83"/>
                  <a:gd name="T3" fmla="*/ 36 h 140"/>
                  <a:gd name="T4" fmla="*/ 17 w 83"/>
                  <a:gd name="T5" fmla="*/ 50 h 140"/>
                  <a:gd name="T6" fmla="*/ 17 w 83"/>
                  <a:gd name="T7" fmla="*/ 0 h 140"/>
                  <a:gd name="T8" fmla="*/ 0 w 83"/>
                  <a:gd name="T9" fmla="*/ 0 h 140"/>
                  <a:gd name="T10" fmla="*/ 0 w 83"/>
                  <a:gd name="T11" fmla="*/ 140 h 140"/>
                  <a:gd name="T12" fmla="*/ 17 w 83"/>
                  <a:gd name="T13" fmla="*/ 140 h 140"/>
                  <a:gd name="T14" fmla="*/ 17 w 83"/>
                  <a:gd name="T15" fmla="*/ 84 h 140"/>
                  <a:gd name="T16" fmla="*/ 20 w 83"/>
                  <a:gd name="T17" fmla="*/ 66 h 140"/>
                  <a:gd name="T18" fmla="*/ 30 w 83"/>
                  <a:gd name="T19" fmla="*/ 55 h 140"/>
                  <a:gd name="T20" fmla="*/ 44 w 83"/>
                  <a:gd name="T21" fmla="*/ 51 h 140"/>
                  <a:gd name="T22" fmla="*/ 60 w 83"/>
                  <a:gd name="T23" fmla="*/ 57 h 140"/>
                  <a:gd name="T24" fmla="*/ 65 w 83"/>
                  <a:gd name="T25" fmla="*/ 76 h 140"/>
                  <a:gd name="T26" fmla="*/ 65 w 83"/>
                  <a:gd name="T27" fmla="*/ 140 h 140"/>
                  <a:gd name="T28" fmla="*/ 83 w 83"/>
                  <a:gd name="T29" fmla="*/ 140 h 140"/>
                  <a:gd name="T30" fmla="*/ 83 w 83"/>
                  <a:gd name="T31" fmla="*/ 76 h 140"/>
                  <a:gd name="T32" fmla="*/ 79 w 83"/>
                  <a:gd name="T33" fmla="*/ 53 h 140"/>
                  <a:gd name="T34" fmla="*/ 67 w 83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40">
                    <a:moveTo>
                      <a:pt x="67" y="41"/>
                    </a:moveTo>
                    <a:cubicBezTo>
                      <a:pt x="62" y="38"/>
                      <a:pt x="55" y="36"/>
                      <a:pt x="48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4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3" y="140"/>
                      <a:pt x="83" y="140"/>
                      <a:pt x="83" y="140"/>
                    </a:cubicBezTo>
                    <a:cubicBezTo>
                      <a:pt x="83" y="76"/>
                      <a:pt x="83" y="76"/>
                      <a:pt x="83" y="76"/>
                    </a:cubicBezTo>
                    <a:cubicBezTo>
                      <a:pt x="83" y="66"/>
                      <a:pt x="81" y="58"/>
                      <a:pt x="79" y="53"/>
                    </a:cubicBezTo>
                    <a:cubicBezTo>
                      <a:pt x="77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6" name="ïšlîḋé"/>
              <p:cNvSpPr/>
              <p:nvPr/>
            </p:nvSpPr>
            <p:spPr bwMode="auto">
              <a:xfrm>
                <a:off x="5705475" y="4376738"/>
                <a:ext cx="306388" cy="349250"/>
              </a:xfrm>
              <a:custGeom>
                <a:avLst/>
                <a:gdLst>
                  <a:gd name="T0" fmla="*/ 88 w 93"/>
                  <a:gd name="T1" fmla="*/ 61 h 106"/>
                  <a:gd name="T2" fmla="*/ 88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40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8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8" y="61"/>
                    </a:moveTo>
                    <a:cubicBezTo>
                      <a:pt x="88" y="39"/>
                      <a:pt x="88" y="39"/>
                      <a:pt x="88" y="39"/>
                    </a:cubicBezTo>
                    <a:cubicBezTo>
                      <a:pt x="88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5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40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8" y="77"/>
                      <a:pt x="88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5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7" name="iṩ1îḍê"/>
              <p:cNvSpPr/>
              <p:nvPr/>
            </p:nvSpPr>
            <p:spPr bwMode="auto">
              <a:xfrm>
                <a:off x="6116638" y="4376738"/>
                <a:ext cx="271463" cy="342900"/>
              </a:xfrm>
              <a:custGeom>
                <a:avLst/>
                <a:gdLst>
                  <a:gd name="T0" fmla="*/ 76 w 82"/>
                  <a:gd name="T1" fmla="*/ 12 h 104"/>
                  <a:gd name="T2" fmla="*/ 65 w 82"/>
                  <a:gd name="T3" fmla="*/ 4 h 104"/>
                  <a:gd name="T4" fmla="*/ 48 w 82"/>
                  <a:gd name="T5" fmla="*/ 0 h 104"/>
                  <a:gd name="T6" fmla="*/ 15 w 82"/>
                  <a:gd name="T7" fmla="*/ 17 h 104"/>
                  <a:gd name="T8" fmla="*/ 15 w 82"/>
                  <a:gd name="T9" fmla="*/ 3 h 104"/>
                  <a:gd name="T10" fmla="*/ 0 w 82"/>
                  <a:gd name="T11" fmla="*/ 3 h 104"/>
                  <a:gd name="T12" fmla="*/ 0 w 82"/>
                  <a:gd name="T13" fmla="*/ 104 h 104"/>
                  <a:gd name="T14" fmla="*/ 17 w 82"/>
                  <a:gd name="T15" fmla="*/ 104 h 104"/>
                  <a:gd name="T16" fmla="*/ 17 w 82"/>
                  <a:gd name="T17" fmla="*/ 49 h 104"/>
                  <a:gd name="T18" fmla="*/ 25 w 82"/>
                  <a:gd name="T19" fmla="*/ 22 h 104"/>
                  <a:gd name="T20" fmla="*/ 44 w 82"/>
                  <a:gd name="T21" fmla="*/ 15 h 104"/>
                  <a:gd name="T22" fmla="*/ 56 w 82"/>
                  <a:gd name="T23" fmla="*/ 18 h 104"/>
                  <a:gd name="T24" fmla="*/ 63 w 82"/>
                  <a:gd name="T25" fmla="*/ 27 h 104"/>
                  <a:gd name="T26" fmla="*/ 65 w 82"/>
                  <a:gd name="T27" fmla="*/ 42 h 104"/>
                  <a:gd name="T28" fmla="*/ 65 w 82"/>
                  <a:gd name="T29" fmla="*/ 104 h 104"/>
                  <a:gd name="T30" fmla="*/ 82 w 82"/>
                  <a:gd name="T31" fmla="*/ 104 h 104"/>
                  <a:gd name="T32" fmla="*/ 82 w 82"/>
                  <a:gd name="T33" fmla="*/ 42 h 104"/>
                  <a:gd name="T34" fmla="*/ 81 w 82"/>
                  <a:gd name="T35" fmla="*/ 25 h 104"/>
                  <a:gd name="T36" fmla="*/ 76 w 82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2" h="104">
                    <a:moveTo>
                      <a:pt x="76" y="12"/>
                    </a:moveTo>
                    <a:cubicBezTo>
                      <a:pt x="73" y="9"/>
                      <a:pt x="70" y="6"/>
                      <a:pt x="65" y="4"/>
                    </a:cubicBezTo>
                    <a:cubicBezTo>
                      <a:pt x="59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5" y="17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36"/>
                      <a:pt x="20" y="27"/>
                      <a:pt x="25" y="22"/>
                    </a:cubicBezTo>
                    <a:cubicBezTo>
                      <a:pt x="30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59" y="20"/>
                      <a:pt x="62" y="23"/>
                      <a:pt x="63" y="27"/>
                    </a:cubicBezTo>
                    <a:cubicBezTo>
                      <a:pt x="64" y="30"/>
                      <a:pt x="65" y="35"/>
                      <a:pt x="65" y="42"/>
                    </a:cubicBezTo>
                    <a:cubicBezTo>
                      <a:pt x="65" y="104"/>
                      <a:pt x="65" y="104"/>
                      <a:pt x="65" y="104"/>
                    </a:cubicBezTo>
                    <a:cubicBezTo>
                      <a:pt x="82" y="104"/>
                      <a:pt x="82" y="104"/>
                      <a:pt x="82" y="104"/>
                    </a:cubicBezTo>
                    <a:cubicBezTo>
                      <a:pt x="82" y="42"/>
                      <a:pt x="82" y="42"/>
                      <a:pt x="82" y="42"/>
                    </a:cubicBezTo>
                    <a:cubicBezTo>
                      <a:pt x="82" y="34"/>
                      <a:pt x="82" y="28"/>
                      <a:pt x="81" y="25"/>
                    </a:cubicBezTo>
                    <a:cubicBezTo>
                      <a:pt x="80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8" name="îṩ1îḓé"/>
              <p:cNvSpPr/>
              <p:nvPr/>
            </p:nvSpPr>
            <p:spPr bwMode="auto">
              <a:xfrm>
                <a:off x="6489700" y="4376738"/>
                <a:ext cx="293688" cy="477838"/>
              </a:xfrm>
              <a:custGeom>
                <a:avLst/>
                <a:gdLst>
                  <a:gd name="T0" fmla="*/ 73 w 89"/>
                  <a:gd name="T1" fmla="*/ 15 h 145"/>
                  <a:gd name="T2" fmla="*/ 44 w 89"/>
                  <a:gd name="T3" fmla="*/ 0 h 145"/>
                  <a:gd name="T4" fmla="*/ 20 w 89"/>
                  <a:gd name="T5" fmla="*/ 7 h 145"/>
                  <a:gd name="T6" fmla="*/ 5 w 89"/>
                  <a:gd name="T7" fmla="*/ 26 h 145"/>
                  <a:gd name="T8" fmla="*/ 0 w 89"/>
                  <a:gd name="T9" fmla="*/ 53 h 145"/>
                  <a:gd name="T10" fmla="*/ 11 w 89"/>
                  <a:gd name="T11" fmla="*/ 89 h 145"/>
                  <a:gd name="T12" fmla="*/ 44 w 89"/>
                  <a:gd name="T13" fmla="*/ 104 h 145"/>
                  <a:gd name="T14" fmla="*/ 72 w 89"/>
                  <a:gd name="T15" fmla="*/ 91 h 145"/>
                  <a:gd name="T16" fmla="*/ 70 w 89"/>
                  <a:gd name="T17" fmla="*/ 113 h 145"/>
                  <a:gd name="T18" fmla="*/ 62 w 89"/>
                  <a:gd name="T19" fmla="*/ 126 h 145"/>
                  <a:gd name="T20" fmla="*/ 43 w 89"/>
                  <a:gd name="T21" fmla="*/ 131 h 145"/>
                  <a:gd name="T22" fmla="*/ 26 w 89"/>
                  <a:gd name="T23" fmla="*/ 126 h 145"/>
                  <a:gd name="T24" fmla="*/ 20 w 89"/>
                  <a:gd name="T25" fmla="*/ 115 h 145"/>
                  <a:gd name="T26" fmla="*/ 3 w 89"/>
                  <a:gd name="T27" fmla="*/ 112 h 145"/>
                  <a:gd name="T28" fmla="*/ 14 w 89"/>
                  <a:gd name="T29" fmla="*/ 137 h 145"/>
                  <a:gd name="T30" fmla="*/ 43 w 89"/>
                  <a:gd name="T31" fmla="*/ 145 h 145"/>
                  <a:gd name="T32" fmla="*/ 69 w 89"/>
                  <a:gd name="T33" fmla="*/ 139 h 145"/>
                  <a:gd name="T34" fmla="*/ 84 w 89"/>
                  <a:gd name="T35" fmla="*/ 124 h 145"/>
                  <a:gd name="T36" fmla="*/ 89 w 89"/>
                  <a:gd name="T37" fmla="*/ 90 h 145"/>
                  <a:gd name="T38" fmla="*/ 89 w 89"/>
                  <a:gd name="T39" fmla="*/ 3 h 145"/>
                  <a:gd name="T40" fmla="*/ 73 w 89"/>
                  <a:gd name="T41" fmla="*/ 3 h 145"/>
                  <a:gd name="T42" fmla="*/ 73 w 89"/>
                  <a:gd name="T43" fmla="*/ 15 h 145"/>
                  <a:gd name="T44" fmla="*/ 65 w 89"/>
                  <a:gd name="T45" fmla="*/ 81 h 145"/>
                  <a:gd name="T46" fmla="*/ 45 w 89"/>
                  <a:gd name="T47" fmla="*/ 90 h 145"/>
                  <a:gd name="T48" fmla="*/ 25 w 89"/>
                  <a:gd name="T49" fmla="*/ 81 h 145"/>
                  <a:gd name="T50" fmla="*/ 18 w 89"/>
                  <a:gd name="T51" fmla="*/ 51 h 145"/>
                  <a:gd name="T52" fmla="*/ 26 w 89"/>
                  <a:gd name="T53" fmla="*/ 24 h 145"/>
                  <a:gd name="T54" fmla="*/ 45 w 89"/>
                  <a:gd name="T55" fmla="*/ 15 h 145"/>
                  <a:gd name="T56" fmla="*/ 65 w 89"/>
                  <a:gd name="T57" fmla="*/ 24 h 145"/>
                  <a:gd name="T58" fmla="*/ 73 w 89"/>
                  <a:gd name="T59" fmla="*/ 52 h 145"/>
                  <a:gd name="T60" fmla="*/ 65 w 89"/>
                  <a:gd name="T61" fmla="*/ 8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9" h="145">
                    <a:moveTo>
                      <a:pt x="73" y="15"/>
                    </a:moveTo>
                    <a:cubicBezTo>
                      <a:pt x="66" y="5"/>
                      <a:pt x="56" y="0"/>
                      <a:pt x="44" y="0"/>
                    </a:cubicBezTo>
                    <a:cubicBezTo>
                      <a:pt x="35" y="0"/>
                      <a:pt x="27" y="3"/>
                      <a:pt x="20" y="7"/>
                    </a:cubicBezTo>
                    <a:cubicBezTo>
                      <a:pt x="14" y="11"/>
                      <a:pt x="9" y="18"/>
                      <a:pt x="5" y="26"/>
                    </a:cubicBezTo>
                    <a:cubicBezTo>
                      <a:pt x="2" y="34"/>
                      <a:pt x="0" y="43"/>
                      <a:pt x="0" y="53"/>
                    </a:cubicBezTo>
                    <a:cubicBezTo>
                      <a:pt x="0" y="67"/>
                      <a:pt x="4" y="79"/>
                      <a:pt x="11" y="89"/>
                    </a:cubicBezTo>
                    <a:cubicBezTo>
                      <a:pt x="19" y="99"/>
                      <a:pt x="30" y="104"/>
                      <a:pt x="44" y="104"/>
                    </a:cubicBezTo>
                    <a:cubicBezTo>
                      <a:pt x="55" y="104"/>
                      <a:pt x="64" y="99"/>
                      <a:pt x="72" y="91"/>
                    </a:cubicBezTo>
                    <a:cubicBezTo>
                      <a:pt x="72" y="102"/>
                      <a:pt x="71" y="109"/>
                      <a:pt x="70" y="113"/>
                    </a:cubicBezTo>
                    <a:cubicBezTo>
                      <a:pt x="69" y="118"/>
                      <a:pt x="66" y="123"/>
                      <a:pt x="62" y="126"/>
                    </a:cubicBezTo>
                    <a:cubicBezTo>
                      <a:pt x="57" y="129"/>
                      <a:pt x="51" y="131"/>
                      <a:pt x="43" y="131"/>
                    </a:cubicBezTo>
                    <a:cubicBezTo>
                      <a:pt x="36" y="131"/>
                      <a:pt x="30" y="129"/>
                      <a:pt x="26" y="126"/>
                    </a:cubicBezTo>
                    <a:cubicBezTo>
                      <a:pt x="23" y="124"/>
                      <a:pt x="21" y="120"/>
                      <a:pt x="20" y="115"/>
                    </a:cubicBezTo>
                    <a:cubicBezTo>
                      <a:pt x="3" y="112"/>
                      <a:pt x="3" y="112"/>
                      <a:pt x="3" y="112"/>
                    </a:cubicBezTo>
                    <a:cubicBezTo>
                      <a:pt x="3" y="123"/>
                      <a:pt x="7" y="131"/>
                      <a:pt x="14" y="137"/>
                    </a:cubicBezTo>
                    <a:cubicBezTo>
                      <a:pt x="22" y="142"/>
                      <a:pt x="31" y="145"/>
                      <a:pt x="43" y="145"/>
                    </a:cubicBezTo>
                    <a:cubicBezTo>
                      <a:pt x="54" y="145"/>
                      <a:pt x="62" y="143"/>
                      <a:pt x="69" y="139"/>
                    </a:cubicBezTo>
                    <a:cubicBezTo>
                      <a:pt x="76" y="135"/>
                      <a:pt x="81" y="130"/>
                      <a:pt x="84" y="124"/>
                    </a:cubicBezTo>
                    <a:cubicBezTo>
                      <a:pt x="88" y="117"/>
                      <a:pt x="89" y="106"/>
                      <a:pt x="89" y="90"/>
                    </a:cubicBezTo>
                    <a:cubicBezTo>
                      <a:pt x="89" y="3"/>
                      <a:pt x="89" y="3"/>
                      <a:pt x="89" y="3"/>
                    </a:cubicBezTo>
                    <a:cubicBezTo>
                      <a:pt x="73" y="3"/>
                      <a:pt x="73" y="3"/>
                      <a:pt x="73" y="3"/>
                    </a:cubicBezTo>
                    <a:lnTo>
                      <a:pt x="73" y="15"/>
                    </a:lnTo>
                    <a:close/>
                    <a:moveTo>
                      <a:pt x="65" y="81"/>
                    </a:moveTo>
                    <a:cubicBezTo>
                      <a:pt x="60" y="87"/>
                      <a:pt x="53" y="90"/>
                      <a:pt x="45" y="90"/>
                    </a:cubicBezTo>
                    <a:cubicBezTo>
                      <a:pt x="37" y="90"/>
                      <a:pt x="31" y="87"/>
                      <a:pt x="25" y="81"/>
                    </a:cubicBezTo>
                    <a:cubicBezTo>
                      <a:pt x="20" y="74"/>
                      <a:pt x="18" y="65"/>
                      <a:pt x="18" y="51"/>
                    </a:cubicBezTo>
                    <a:cubicBezTo>
                      <a:pt x="18" y="39"/>
                      <a:pt x="20" y="30"/>
                      <a:pt x="26" y="24"/>
                    </a:cubicBezTo>
                    <a:cubicBezTo>
                      <a:pt x="31" y="18"/>
                      <a:pt x="37" y="15"/>
                      <a:pt x="45" y="15"/>
                    </a:cubicBezTo>
                    <a:cubicBezTo>
                      <a:pt x="53" y="15"/>
                      <a:pt x="59" y="18"/>
                      <a:pt x="65" y="24"/>
                    </a:cubicBezTo>
                    <a:cubicBezTo>
                      <a:pt x="70" y="30"/>
                      <a:pt x="73" y="40"/>
                      <a:pt x="73" y="52"/>
                    </a:cubicBezTo>
                    <a:cubicBezTo>
                      <a:pt x="73" y="65"/>
                      <a:pt x="70" y="74"/>
                      <a:pt x="65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9" name="ïšḷíḓê"/>
              <p:cNvSpPr/>
              <p:nvPr/>
            </p:nvSpPr>
            <p:spPr bwMode="auto">
              <a:xfrm>
                <a:off x="6905625" y="4257675"/>
                <a:ext cx="269875" cy="461963"/>
              </a:xfrm>
              <a:custGeom>
                <a:avLst/>
                <a:gdLst>
                  <a:gd name="T0" fmla="*/ 67 w 82"/>
                  <a:gd name="T1" fmla="*/ 41 h 140"/>
                  <a:gd name="T2" fmla="*/ 47 w 82"/>
                  <a:gd name="T3" fmla="*/ 36 h 140"/>
                  <a:gd name="T4" fmla="*/ 17 w 82"/>
                  <a:gd name="T5" fmla="*/ 50 h 140"/>
                  <a:gd name="T6" fmla="*/ 17 w 82"/>
                  <a:gd name="T7" fmla="*/ 0 h 140"/>
                  <a:gd name="T8" fmla="*/ 0 w 82"/>
                  <a:gd name="T9" fmla="*/ 0 h 140"/>
                  <a:gd name="T10" fmla="*/ 0 w 82"/>
                  <a:gd name="T11" fmla="*/ 140 h 140"/>
                  <a:gd name="T12" fmla="*/ 17 w 82"/>
                  <a:gd name="T13" fmla="*/ 140 h 140"/>
                  <a:gd name="T14" fmla="*/ 17 w 82"/>
                  <a:gd name="T15" fmla="*/ 84 h 140"/>
                  <a:gd name="T16" fmla="*/ 20 w 82"/>
                  <a:gd name="T17" fmla="*/ 66 h 140"/>
                  <a:gd name="T18" fmla="*/ 30 w 82"/>
                  <a:gd name="T19" fmla="*/ 55 h 140"/>
                  <a:gd name="T20" fmla="*/ 44 w 82"/>
                  <a:gd name="T21" fmla="*/ 51 h 140"/>
                  <a:gd name="T22" fmla="*/ 60 w 82"/>
                  <a:gd name="T23" fmla="*/ 57 h 140"/>
                  <a:gd name="T24" fmla="*/ 65 w 82"/>
                  <a:gd name="T25" fmla="*/ 76 h 140"/>
                  <a:gd name="T26" fmla="*/ 65 w 82"/>
                  <a:gd name="T27" fmla="*/ 140 h 140"/>
                  <a:gd name="T28" fmla="*/ 82 w 82"/>
                  <a:gd name="T29" fmla="*/ 140 h 140"/>
                  <a:gd name="T30" fmla="*/ 82 w 82"/>
                  <a:gd name="T31" fmla="*/ 76 h 140"/>
                  <a:gd name="T32" fmla="*/ 79 w 82"/>
                  <a:gd name="T33" fmla="*/ 53 h 140"/>
                  <a:gd name="T34" fmla="*/ 67 w 82"/>
                  <a:gd name="T35" fmla="*/ 4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2" h="140">
                    <a:moveTo>
                      <a:pt x="67" y="41"/>
                    </a:moveTo>
                    <a:cubicBezTo>
                      <a:pt x="61" y="38"/>
                      <a:pt x="55" y="36"/>
                      <a:pt x="47" y="36"/>
                    </a:cubicBezTo>
                    <a:cubicBezTo>
                      <a:pt x="35" y="36"/>
                      <a:pt x="25" y="41"/>
                      <a:pt x="17" y="5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7" y="84"/>
                      <a:pt x="17" y="84"/>
                      <a:pt x="17" y="84"/>
                    </a:cubicBezTo>
                    <a:cubicBezTo>
                      <a:pt x="17" y="77"/>
                      <a:pt x="18" y="70"/>
                      <a:pt x="20" y="66"/>
                    </a:cubicBezTo>
                    <a:cubicBezTo>
                      <a:pt x="22" y="61"/>
                      <a:pt x="25" y="58"/>
                      <a:pt x="30" y="55"/>
                    </a:cubicBezTo>
                    <a:cubicBezTo>
                      <a:pt x="34" y="52"/>
                      <a:pt x="39" y="51"/>
                      <a:pt x="44" y="51"/>
                    </a:cubicBezTo>
                    <a:cubicBezTo>
                      <a:pt x="51" y="51"/>
                      <a:pt x="56" y="53"/>
                      <a:pt x="60" y="57"/>
                    </a:cubicBezTo>
                    <a:cubicBezTo>
                      <a:pt x="63" y="61"/>
                      <a:pt x="65" y="67"/>
                      <a:pt x="65" y="76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2" y="76"/>
                      <a:pt x="82" y="76"/>
                      <a:pt x="82" y="76"/>
                    </a:cubicBezTo>
                    <a:cubicBezTo>
                      <a:pt x="82" y="66"/>
                      <a:pt x="81" y="58"/>
                      <a:pt x="79" y="53"/>
                    </a:cubicBezTo>
                    <a:cubicBezTo>
                      <a:pt x="76" y="48"/>
                      <a:pt x="73" y="44"/>
                      <a:pt x="67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0" name="isļîḓè"/>
              <p:cNvSpPr/>
              <p:nvPr/>
            </p:nvSpPr>
            <p:spPr bwMode="auto">
              <a:xfrm>
                <a:off x="7281863" y="4376738"/>
                <a:ext cx="306388" cy="349250"/>
              </a:xfrm>
              <a:custGeom>
                <a:avLst/>
                <a:gdLst>
                  <a:gd name="T0" fmla="*/ 87 w 93"/>
                  <a:gd name="T1" fmla="*/ 61 h 106"/>
                  <a:gd name="T2" fmla="*/ 87 w 93"/>
                  <a:gd name="T3" fmla="*/ 39 h 106"/>
                  <a:gd name="T4" fmla="*/ 87 w 93"/>
                  <a:gd name="T5" fmla="*/ 23 h 106"/>
                  <a:gd name="T6" fmla="*/ 81 w 93"/>
                  <a:gd name="T7" fmla="*/ 11 h 106"/>
                  <a:gd name="T8" fmla="*/ 69 w 93"/>
                  <a:gd name="T9" fmla="*/ 3 h 106"/>
                  <a:gd name="T10" fmla="*/ 48 w 93"/>
                  <a:gd name="T11" fmla="*/ 0 h 106"/>
                  <a:gd name="T12" fmla="*/ 25 w 93"/>
                  <a:gd name="T13" fmla="*/ 4 h 106"/>
                  <a:gd name="T14" fmla="*/ 10 w 93"/>
                  <a:gd name="T15" fmla="*/ 14 h 106"/>
                  <a:gd name="T16" fmla="*/ 3 w 93"/>
                  <a:gd name="T17" fmla="*/ 31 h 106"/>
                  <a:gd name="T18" fmla="*/ 19 w 93"/>
                  <a:gd name="T19" fmla="*/ 34 h 106"/>
                  <a:gd name="T20" fmla="*/ 28 w 93"/>
                  <a:gd name="T21" fmla="*/ 19 h 106"/>
                  <a:gd name="T22" fmla="*/ 46 w 93"/>
                  <a:gd name="T23" fmla="*/ 15 h 106"/>
                  <a:gd name="T24" fmla="*/ 65 w 93"/>
                  <a:gd name="T25" fmla="*/ 20 h 106"/>
                  <a:gd name="T26" fmla="*/ 70 w 93"/>
                  <a:gd name="T27" fmla="*/ 35 h 106"/>
                  <a:gd name="T28" fmla="*/ 70 w 93"/>
                  <a:gd name="T29" fmla="*/ 40 h 106"/>
                  <a:gd name="T30" fmla="*/ 39 w 93"/>
                  <a:gd name="T31" fmla="*/ 46 h 106"/>
                  <a:gd name="T32" fmla="*/ 24 w 93"/>
                  <a:gd name="T33" fmla="*/ 48 h 106"/>
                  <a:gd name="T34" fmla="*/ 12 w 93"/>
                  <a:gd name="T35" fmla="*/ 54 h 106"/>
                  <a:gd name="T36" fmla="*/ 3 w 93"/>
                  <a:gd name="T37" fmla="*/ 64 h 106"/>
                  <a:gd name="T38" fmla="*/ 0 w 93"/>
                  <a:gd name="T39" fmla="*/ 77 h 106"/>
                  <a:gd name="T40" fmla="*/ 9 w 93"/>
                  <a:gd name="T41" fmla="*/ 98 h 106"/>
                  <a:gd name="T42" fmla="*/ 34 w 93"/>
                  <a:gd name="T43" fmla="*/ 106 h 106"/>
                  <a:gd name="T44" fmla="*/ 53 w 93"/>
                  <a:gd name="T45" fmla="*/ 103 h 106"/>
                  <a:gd name="T46" fmla="*/ 72 w 93"/>
                  <a:gd name="T47" fmla="*/ 91 h 106"/>
                  <a:gd name="T48" fmla="*/ 75 w 93"/>
                  <a:gd name="T49" fmla="*/ 104 h 106"/>
                  <a:gd name="T50" fmla="*/ 93 w 93"/>
                  <a:gd name="T51" fmla="*/ 104 h 106"/>
                  <a:gd name="T52" fmla="*/ 89 w 93"/>
                  <a:gd name="T53" fmla="*/ 92 h 106"/>
                  <a:gd name="T54" fmla="*/ 87 w 93"/>
                  <a:gd name="T55" fmla="*/ 61 h 106"/>
                  <a:gd name="T56" fmla="*/ 70 w 93"/>
                  <a:gd name="T57" fmla="*/ 59 h 106"/>
                  <a:gd name="T58" fmla="*/ 67 w 93"/>
                  <a:gd name="T59" fmla="*/ 77 h 106"/>
                  <a:gd name="T60" fmla="*/ 56 w 93"/>
                  <a:gd name="T61" fmla="*/ 88 h 106"/>
                  <a:gd name="T62" fmla="*/ 38 w 93"/>
                  <a:gd name="T63" fmla="*/ 93 h 106"/>
                  <a:gd name="T64" fmla="*/ 23 w 93"/>
                  <a:gd name="T65" fmla="*/ 88 h 106"/>
                  <a:gd name="T66" fmla="*/ 18 w 93"/>
                  <a:gd name="T67" fmla="*/ 77 h 106"/>
                  <a:gd name="T68" fmla="*/ 20 w 93"/>
                  <a:gd name="T69" fmla="*/ 69 h 106"/>
                  <a:gd name="T70" fmla="*/ 27 w 93"/>
                  <a:gd name="T71" fmla="*/ 63 h 106"/>
                  <a:gd name="T72" fmla="*/ 42 w 93"/>
                  <a:gd name="T73" fmla="*/ 60 h 106"/>
                  <a:gd name="T74" fmla="*/ 70 w 93"/>
                  <a:gd name="T75" fmla="*/ 53 h 106"/>
                  <a:gd name="T76" fmla="*/ 70 w 93"/>
                  <a:gd name="T77" fmla="*/ 59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3" h="106">
                    <a:moveTo>
                      <a:pt x="87" y="61"/>
                    </a:moveTo>
                    <a:cubicBezTo>
                      <a:pt x="87" y="39"/>
                      <a:pt x="87" y="39"/>
                      <a:pt x="87" y="39"/>
                    </a:cubicBezTo>
                    <a:cubicBezTo>
                      <a:pt x="87" y="31"/>
                      <a:pt x="87" y="26"/>
                      <a:pt x="87" y="23"/>
                    </a:cubicBezTo>
                    <a:cubicBezTo>
                      <a:pt x="86" y="18"/>
                      <a:pt x="84" y="14"/>
                      <a:pt x="81" y="11"/>
                    </a:cubicBezTo>
                    <a:cubicBezTo>
                      <a:pt x="79" y="8"/>
                      <a:pt x="75" y="5"/>
                      <a:pt x="69" y="3"/>
                    </a:cubicBezTo>
                    <a:cubicBezTo>
                      <a:pt x="64" y="1"/>
                      <a:pt x="57" y="0"/>
                      <a:pt x="48" y="0"/>
                    </a:cubicBezTo>
                    <a:cubicBezTo>
                      <a:pt x="40" y="0"/>
                      <a:pt x="32" y="2"/>
                      <a:pt x="25" y="4"/>
                    </a:cubicBezTo>
                    <a:cubicBezTo>
                      <a:pt x="19" y="6"/>
                      <a:pt x="14" y="10"/>
                      <a:pt x="10" y="14"/>
                    </a:cubicBezTo>
                    <a:cubicBezTo>
                      <a:pt x="7" y="19"/>
                      <a:pt x="4" y="24"/>
                      <a:pt x="3" y="31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27"/>
                      <a:pt x="24" y="22"/>
                      <a:pt x="28" y="19"/>
                    </a:cubicBezTo>
                    <a:cubicBezTo>
                      <a:pt x="32" y="16"/>
                      <a:pt x="38" y="15"/>
                      <a:pt x="46" y="15"/>
                    </a:cubicBezTo>
                    <a:cubicBezTo>
                      <a:pt x="54" y="15"/>
                      <a:pt x="61" y="16"/>
                      <a:pt x="65" y="20"/>
                    </a:cubicBezTo>
                    <a:cubicBezTo>
                      <a:pt x="69" y="23"/>
                      <a:pt x="70" y="28"/>
                      <a:pt x="70" y="35"/>
                    </a:cubicBezTo>
                    <a:cubicBezTo>
                      <a:pt x="70" y="36"/>
                      <a:pt x="70" y="37"/>
                      <a:pt x="70" y="40"/>
                    </a:cubicBezTo>
                    <a:cubicBezTo>
                      <a:pt x="64" y="42"/>
                      <a:pt x="53" y="44"/>
                      <a:pt x="39" y="46"/>
                    </a:cubicBezTo>
                    <a:cubicBezTo>
                      <a:pt x="33" y="46"/>
                      <a:pt x="28" y="47"/>
                      <a:pt x="24" y="48"/>
                    </a:cubicBezTo>
                    <a:cubicBezTo>
                      <a:pt x="20" y="49"/>
                      <a:pt x="16" y="51"/>
                      <a:pt x="12" y="54"/>
                    </a:cubicBezTo>
                    <a:cubicBezTo>
                      <a:pt x="8" y="56"/>
                      <a:pt x="5" y="59"/>
                      <a:pt x="3" y="64"/>
                    </a:cubicBezTo>
                    <a:cubicBezTo>
                      <a:pt x="1" y="68"/>
                      <a:pt x="0" y="72"/>
                      <a:pt x="0" y="77"/>
                    </a:cubicBezTo>
                    <a:cubicBezTo>
                      <a:pt x="0" y="86"/>
                      <a:pt x="3" y="93"/>
                      <a:pt x="9" y="98"/>
                    </a:cubicBezTo>
                    <a:cubicBezTo>
                      <a:pt x="15" y="103"/>
                      <a:pt x="23" y="106"/>
                      <a:pt x="34" y="106"/>
                    </a:cubicBezTo>
                    <a:cubicBezTo>
                      <a:pt x="41" y="106"/>
                      <a:pt x="47" y="105"/>
                      <a:pt x="53" y="103"/>
                    </a:cubicBezTo>
                    <a:cubicBezTo>
                      <a:pt x="59" y="101"/>
                      <a:pt x="65" y="97"/>
                      <a:pt x="72" y="91"/>
                    </a:cubicBezTo>
                    <a:cubicBezTo>
                      <a:pt x="72" y="96"/>
                      <a:pt x="73" y="100"/>
                      <a:pt x="75" y="104"/>
                    </a:cubicBezTo>
                    <a:cubicBezTo>
                      <a:pt x="93" y="104"/>
                      <a:pt x="93" y="104"/>
                      <a:pt x="93" y="104"/>
                    </a:cubicBezTo>
                    <a:cubicBezTo>
                      <a:pt x="91" y="100"/>
                      <a:pt x="89" y="96"/>
                      <a:pt x="89" y="92"/>
                    </a:cubicBezTo>
                    <a:cubicBezTo>
                      <a:pt x="88" y="88"/>
                      <a:pt x="87" y="77"/>
                      <a:pt x="87" y="61"/>
                    </a:cubicBezTo>
                    <a:close/>
                    <a:moveTo>
                      <a:pt x="70" y="59"/>
                    </a:moveTo>
                    <a:cubicBezTo>
                      <a:pt x="70" y="67"/>
                      <a:pt x="69" y="73"/>
                      <a:pt x="67" y="77"/>
                    </a:cubicBezTo>
                    <a:cubicBezTo>
                      <a:pt x="65" y="82"/>
                      <a:pt x="61" y="85"/>
                      <a:pt x="56" y="88"/>
                    </a:cubicBezTo>
                    <a:cubicBezTo>
                      <a:pt x="51" y="91"/>
                      <a:pt x="45" y="93"/>
                      <a:pt x="38" y="93"/>
                    </a:cubicBezTo>
                    <a:cubicBezTo>
                      <a:pt x="32" y="93"/>
                      <a:pt x="27" y="91"/>
                      <a:pt x="23" y="88"/>
                    </a:cubicBezTo>
                    <a:cubicBezTo>
                      <a:pt x="20" y="85"/>
                      <a:pt x="18" y="81"/>
                      <a:pt x="18" y="77"/>
                    </a:cubicBezTo>
                    <a:cubicBezTo>
                      <a:pt x="18" y="74"/>
                      <a:pt x="19" y="71"/>
                      <a:pt x="20" y="69"/>
                    </a:cubicBezTo>
                    <a:cubicBezTo>
                      <a:pt x="22" y="66"/>
                      <a:pt x="24" y="64"/>
                      <a:pt x="27" y="63"/>
                    </a:cubicBezTo>
                    <a:cubicBezTo>
                      <a:pt x="30" y="62"/>
                      <a:pt x="35" y="61"/>
                      <a:pt x="42" y="60"/>
                    </a:cubicBezTo>
                    <a:cubicBezTo>
                      <a:pt x="54" y="58"/>
                      <a:pt x="64" y="56"/>
                      <a:pt x="70" y="53"/>
                    </a:cubicBezTo>
                    <a:lnTo>
                      <a:pt x="70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" name="íślîḍe"/>
              <p:cNvSpPr/>
              <p:nvPr/>
            </p:nvSpPr>
            <p:spPr bwMode="auto">
              <a:xfrm>
                <a:off x="7693025" y="4257675"/>
                <a:ext cx="57150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" name="ïśļídê"/>
              <p:cNvSpPr/>
              <p:nvPr/>
            </p:nvSpPr>
            <p:spPr bwMode="auto">
              <a:xfrm>
                <a:off x="7693025" y="4386263"/>
                <a:ext cx="57150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" name="iṡļíḍe"/>
              <p:cNvSpPr/>
              <p:nvPr/>
            </p:nvSpPr>
            <p:spPr bwMode="auto">
              <a:xfrm>
                <a:off x="8023225" y="4257675"/>
                <a:ext cx="361950" cy="468313"/>
              </a:xfrm>
              <a:custGeom>
                <a:avLst/>
                <a:gdLst>
                  <a:gd name="T0" fmla="*/ 91 w 110"/>
                  <a:gd name="T1" fmla="*/ 81 h 142"/>
                  <a:gd name="T2" fmla="*/ 83 w 110"/>
                  <a:gd name="T3" fmla="*/ 116 h 142"/>
                  <a:gd name="T4" fmla="*/ 54 w 110"/>
                  <a:gd name="T5" fmla="*/ 126 h 142"/>
                  <a:gd name="T6" fmla="*/ 34 w 110"/>
                  <a:gd name="T7" fmla="*/ 121 h 142"/>
                  <a:gd name="T8" fmla="*/ 22 w 110"/>
                  <a:gd name="T9" fmla="*/ 108 h 142"/>
                  <a:gd name="T10" fmla="*/ 19 w 110"/>
                  <a:gd name="T11" fmla="*/ 81 h 142"/>
                  <a:gd name="T12" fmla="*/ 19 w 110"/>
                  <a:gd name="T13" fmla="*/ 0 h 142"/>
                  <a:gd name="T14" fmla="*/ 0 w 110"/>
                  <a:gd name="T15" fmla="*/ 0 h 142"/>
                  <a:gd name="T16" fmla="*/ 0 w 110"/>
                  <a:gd name="T17" fmla="*/ 81 h 142"/>
                  <a:gd name="T18" fmla="*/ 5 w 110"/>
                  <a:gd name="T19" fmla="*/ 116 h 142"/>
                  <a:gd name="T20" fmla="*/ 23 w 110"/>
                  <a:gd name="T21" fmla="*/ 135 h 142"/>
                  <a:gd name="T22" fmla="*/ 55 w 110"/>
                  <a:gd name="T23" fmla="*/ 142 h 142"/>
                  <a:gd name="T24" fmla="*/ 88 w 110"/>
                  <a:gd name="T25" fmla="*/ 134 h 142"/>
                  <a:gd name="T26" fmla="*/ 105 w 110"/>
                  <a:gd name="T27" fmla="*/ 114 h 142"/>
                  <a:gd name="T28" fmla="*/ 110 w 110"/>
                  <a:gd name="T29" fmla="*/ 81 h 142"/>
                  <a:gd name="T30" fmla="*/ 110 w 110"/>
                  <a:gd name="T31" fmla="*/ 0 h 142"/>
                  <a:gd name="T32" fmla="*/ 91 w 110"/>
                  <a:gd name="T33" fmla="*/ 0 h 142"/>
                  <a:gd name="T34" fmla="*/ 91 w 110"/>
                  <a:gd name="T35" fmla="*/ 81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0" h="142">
                    <a:moveTo>
                      <a:pt x="91" y="81"/>
                    </a:moveTo>
                    <a:cubicBezTo>
                      <a:pt x="91" y="98"/>
                      <a:pt x="89" y="110"/>
                      <a:pt x="83" y="116"/>
                    </a:cubicBezTo>
                    <a:cubicBezTo>
                      <a:pt x="77" y="123"/>
                      <a:pt x="67" y="126"/>
                      <a:pt x="54" y="126"/>
                    </a:cubicBezTo>
                    <a:cubicBezTo>
                      <a:pt x="46" y="126"/>
                      <a:pt x="39" y="124"/>
                      <a:pt x="34" y="121"/>
                    </a:cubicBezTo>
                    <a:cubicBezTo>
                      <a:pt x="28" y="118"/>
                      <a:pt x="24" y="113"/>
                      <a:pt x="22" y="108"/>
                    </a:cubicBezTo>
                    <a:cubicBezTo>
                      <a:pt x="20" y="102"/>
                      <a:pt x="19" y="93"/>
                      <a:pt x="19" y="8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96"/>
                      <a:pt x="2" y="107"/>
                      <a:pt x="5" y="116"/>
                    </a:cubicBezTo>
                    <a:cubicBezTo>
                      <a:pt x="9" y="124"/>
                      <a:pt x="15" y="131"/>
                      <a:pt x="23" y="135"/>
                    </a:cubicBezTo>
                    <a:cubicBezTo>
                      <a:pt x="32" y="140"/>
                      <a:pt x="42" y="142"/>
                      <a:pt x="55" y="142"/>
                    </a:cubicBezTo>
                    <a:cubicBezTo>
                      <a:pt x="69" y="142"/>
                      <a:pt x="80" y="140"/>
                      <a:pt x="88" y="134"/>
                    </a:cubicBezTo>
                    <a:cubicBezTo>
                      <a:pt x="96" y="129"/>
                      <a:pt x="102" y="123"/>
                      <a:pt x="105" y="114"/>
                    </a:cubicBezTo>
                    <a:cubicBezTo>
                      <a:pt x="108" y="106"/>
                      <a:pt x="110" y="95"/>
                      <a:pt x="110" y="81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91" y="0"/>
                      <a:pt x="91" y="0"/>
                      <a:pt x="91" y="0"/>
                    </a:cubicBezTo>
                    <a:lnTo>
                      <a:pt x="9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" name="ïsliďê"/>
              <p:cNvSpPr/>
              <p:nvPr/>
            </p:nvSpPr>
            <p:spPr bwMode="auto">
              <a:xfrm>
                <a:off x="8513763" y="4376738"/>
                <a:ext cx="274638" cy="342900"/>
              </a:xfrm>
              <a:custGeom>
                <a:avLst/>
                <a:gdLst>
                  <a:gd name="T0" fmla="*/ 76 w 83"/>
                  <a:gd name="T1" fmla="*/ 12 h 104"/>
                  <a:gd name="T2" fmla="*/ 65 w 83"/>
                  <a:gd name="T3" fmla="*/ 4 h 104"/>
                  <a:gd name="T4" fmla="*/ 48 w 83"/>
                  <a:gd name="T5" fmla="*/ 0 h 104"/>
                  <a:gd name="T6" fmla="*/ 16 w 83"/>
                  <a:gd name="T7" fmla="*/ 17 h 104"/>
                  <a:gd name="T8" fmla="*/ 16 w 83"/>
                  <a:gd name="T9" fmla="*/ 3 h 104"/>
                  <a:gd name="T10" fmla="*/ 0 w 83"/>
                  <a:gd name="T11" fmla="*/ 3 h 104"/>
                  <a:gd name="T12" fmla="*/ 0 w 83"/>
                  <a:gd name="T13" fmla="*/ 104 h 104"/>
                  <a:gd name="T14" fmla="*/ 18 w 83"/>
                  <a:gd name="T15" fmla="*/ 104 h 104"/>
                  <a:gd name="T16" fmla="*/ 18 w 83"/>
                  <a:gd name="T17" fmla="*/ 49 h 104"/>
                  <a:gd name="T18" fmla="*/ 26 w 83"/>
                  <a:gd name="T19" fmla="*/ 22 h 104"/>
                  <a:gd name="T20" fmla="*/ 44 w 83"/>
                  <a:gd name="T21" fmla="*/ 15 h 104"/>
                  <a:gd name="T22" fmla="*/ 56 w 83"/>
                  <a:gd name="T23" fmla="*/ 18 h 104"/>
                  <a:gd name="T24" fmla="*/ 64 w 83"/>
                  <a:gd name="T25" fmla="*/ 27 h 104"/>
                  <a:gd name="T26" fmla="*/ 66 w 83"/>
                  <a:gd name="T27" fmla="*/ 42 h 104"/>
                  <a:gd name="T28" fmla="*/ 66 w 83"/>
                  <a:gd name="T29" fmla="*/ 104 h 104"/>
                  <a:gd name="T30" fmla="*/ 83 w 83"/>
                  <a:gd name="T31" fmla="*/ 104 h 104"/>
                  <a:gd name="T32" fmla="*/ 83 w 83"/>
                  <a:gd name="T33" fmla="*/ 42 h 104"/>
                  <a:gd name="T34" fmla="*/ 82 w 83"/>
                  <a:gd name="T35" fmla="*/ 25 h 104"/>
                  <a:gd name="T36" fmla="*/ 76 w 83"/>
                  <a:gd name="T37" fmla="*/ 1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104">
                    <a:moveTo>
                      <a:pt x="76" y="12"/>
                    </a:moveTo>
                    <a:cubicBezTo>
                      <a:pt x="74" y="9"/>
                      <a:pt x="70" y="6"/>
                      <a:pt x="65" y="4"/>
                    </a:cubicBezTo>
                    <a:cubicBezTo>
                      <a:pt x="60" y="1"/>
                      <a:pt x="54" y="0"/>
                      <a:pt x="48" y="0"/>
                    </a:cubicBezTo>
                    <a:cubicBezTo>
                      <a:pt x="34" y="0"/>
                      <a:pt x="23" y="6"/>
                      <a:pt x="16" y="17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18" y="36"/>
                      <a:pt x="20" y="27"/>
                      <a:pt x="26" y="22"/>
                    </a:cubicBezTo>
                    <a:cubicBezTo>
                      <a:pt x="31" y="18"/>
                      <a:pt x="37" y="15"/>
                      <a:pt x="44" y="15"/>
                    </a:cubicBezTo>
                    <a:cubicBezTo>
                      <a:pt x="49" y="15"/>
                      <a:pt x="53" y="16"/>
                      <a:pt x="56" y="18"/>
                    </a:cubicBezTo>
                    <a:cubicBezTo>
                      <a:pt x="60" y="20"/>
                      <a:pt x="62" y="23"/>
                      <a:pt x="64" y="27"/>
                    </a:cubicBezTo>
                    <a:cubicBezTo>
                      <a:pt x="65" y="30"/>
                      <a:pt x="66" y="35"/>
                      <a:pt x="66" y="42"/>
                    </a:cubicBezTo>
                    <a:cubicBezTo>
                      <a:pt x="66" y="104"/>
                      <a:pt x="66" y="104"/>
                      <a:pt x="66" y="104"/>
                    </a:cubicBezTo>
                    <a:cubicBezTo>
                      <a:pt x="83" y="104"/>
                      <a:pt x="83" y="104"/>
                      <a:pt x="83" y="104"/>
                    </a:cubicBezTo>
                    <a:cubicBezTo>
                      <a:pt x="83" y="42"/>
                      <a:pt x="83" y="42"/>
                      <a:pt x="83" y="42"/>
                    </a:cubicBezTo>
                    <a:cubicBezTo>
                      <a:pt x="83" y="34"/>
                      <a:pt x="82" y="28"/>
                      <a:pt x="82" y="25"/>
                    </a:cubicBezTo>
                    <a:cubicBezTo>
                      <a:pt x="81" y="20"/>
                      <a:pt x="79" y="16"/>
                      <a:pt x="76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5" name="íṩ1íḑe"/>
              <p:cNvSpPr/>
              <p:nvPr/>
            </p:nvSpPr>
            <p:spPr bwMode="auto">
              <a:xfrm>
                <a:off x="8910638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6" name="iṩļïḋe"/>
              <p:cNvSpPr/>
              <p:nvPr/>
            </p:nvSpPr>
            <p:spPr bwMode="auto">
              <a:xfrm>
                <a:off x="8910638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8" name="îš1iďé"/>
              <p:cNvSpPr/>
              <p:nvPr/>
            </p:nvSpPr>
            <p:spPr bwMode="auto">
              <a:xfrm>
                <a:off x="9055100" y="4386263"/>
                <a:ext cx="306388" cy="333375"/>
              </a:xfrm>
              <a:custGeom>
                <a:avLst/>
                <a:gdLst>
                  <a:gd name="T0" fmla="*/ 52 w 93"/>
                  <a:gd name="T1" fmla="*/ 61 h 101"/>
                  <a:gd name="T2" fmla="*/ 46 w 93"/>
                  <a:gd name="T3" fmla="*/ 81 h 101"/>
                  <a:gd name="T4" fmla="*/ 40 w 93"/>
                  <a:gd name="T5" fmla="*/ 60 h 101"/>
                  <a:gd name="T6" fmla="*/ 18 w 93"/>
                  <a:gd name="T7" fmla="*/ 0 h 101"/>
                  <a:gd name="T8" fmla="*/ 0 w 93"/>
                  <a:gd name="T9" fmla="*/ 0 h 101"/>
                  <a:gd name="T10" fmla="*/ 38 w 93"/>
                  <a:gd name="T11" fmla="*/ 101 h 101"/>
                  <a:gd name="T12" fmla="*/ 54 w 93"/>
                  <a:gd name="T13" fmla="*/ 101 h 101"/>
                  <a:gd name="T14" fmla="*/ 93 w 93"/>
                  <a:gd name="T15" fmla="*/ 0 h 101"/>
                  <a:gd name="T16" fmla="*/ 75 w 93"/>
                  <a:gd name="T17" fmla="*/ 0 h 101"/>
                  <a:gd name="T18" fmla="*/ 52 w 93"/>
                  <a:gd name="T19" fmla="*/ 6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01">
                    <a:moveTo>
                      <a:pt x="52" y="61"/>
                    </a:moveTo>
                    <a:cubicBezTo>
                      <a:pt x="50" y="69"/>
                      <a:pt x="48" y="75"/>
                      <a:pt x="46" y="81"/>
                    </a:cubicBezTo>
                    <a:cubicBezTo>
                      <a:pt x="44" y="74"/>
                      <a:pt x="42" y="67"/>
                      <a:pt x="40" y="6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75" y="0"/>
                      <a:pt x="75" y="0"/>
                      <a:pt x="75" y="0"/>
                    </a:cubicBezTo>
                    <a:lnTo>
                      <a:pt x="52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2" name="iṩḷïdè"/>
              <p:cNvSpPr/>
              <p:nvPr/>
            </p:nvSpPr>
            <p:spPr bwMode="auto">
              <a:xfrm>
                <a:off x="9428163" y="4376738"/>
                <a:ext cx="306388" cy="349250"/>
              </a:xfrm>
              <a:custGeom>
                <a:avLst/>
                <a:gdLst>
                  <a:gd name="T0" fmla="*/ 47 w 93"/>
                  <a:gd name="T1" fmla="*/ 0 h 106"/>
                  <a:gd name="T2" fmla="*/ 13 w 93"/>
                  <a:gd name="T3" fmla="*/ 14 h 106"/>
                  <a:gd name="T4" fmla="*/ 0 w 93"/>
                  <a:gd name="T5" fmla="*/ 54 h 106"/>
                  <a:gd name="T6" fmla="*/ 13 w 93"/>
                  <a:gd name="T7" fmla="*/ 92 h 106"/>
                  <a:gd name="T8" fmla="*/ 48 w 93"/>
                  <a:gd name="T9" fmla="*/ 106 h 106"/>
                  <a:gd name="T10" fmla="*/ 77 w 93"/>
                  <a:gd name="T11" fmla="*/ 98 h 106"/>
                  <a:gd name="T12" fmla="*/ 93 w 93"/>
                  <a:gd name="T13" fmla="*/ 73 h 106"/>
                  <a:gd name="T14" fmla="*/ 75 w 93"/>
                  <a:gd name="T15" fmla="*/ 71 h 106"/>
                  <a:gd name="T16" fmla="*/ 64 w 93"/>
                  <a:gd name="T17" fmla="*/ 87 h 106"/>
                  <a:gd name="T18" fmla="*/ 48 w 93"/>
                  <a:gd name="T19" fmla="*/ 92 h 106"/>
                  <a:gd name="T20" fmla="*/ 27 w 93"/>
                  <a:gd name="T21" fmla="*/ 83 h 106"/>
                  <a:gd name="T22" fmla="*/ 18 w 93"/>
                  <a:gd name="T23" fmla="*/ 58 h 106"/>
                  <a:gd name="T24" fmla="*/ 93 w 93"/>
                  <a:gd name="T25" fmla="*/ 58 h 106"/>
                  <a:gd name="T26" fmla="*/ 93 w 93"/>
                  <a:gd name="T27" fmla="*/ 53 h 106"/>
                  <a:gd name="T28" fmla="*/ 80 w 93"/>
                  <a:gd name="T29" fmla="*/ 14 h 106"/>
                  <a:gd name="T30" fmla="*/ 47 w 93"/>
                  <a:gd name="T31" fmla="*/ 0 h 106"/>
                  <a:gd name="T32" fmla="*/ 19 w 93"/>
                  <a:gd name="T33" fmla="*/ 43 h 106"/>
                  <a:gd name="T34" fmla="*/ 28 w 93"/>
                  <a:gd name="T35" fmla="*/ 22 h 106"/>
                  <a:gd name="T36" fmla="*/ 47 w 93"/>
                  <a:gd name="T37" fmla="*/ 14 h 106"/>
                  <a:gd name="T38" fmla="*/ 69 w 93"/>
                  <a:gd name="T39" fmla="*/ 24 h 106"/>
                  <a:gd name="T40" fmla="*/ 75 w 93"/>
                  <a:gd name="T41" fmla="*/ 43 h 106"/>
                  <a:gd name="T42" fmla="*/ 19 w 93"/>
                  <a:gd name="T43" fmla="*/ 43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3" h="106">
                    <a:moveTo>
                      <a:pt x="47" y="0"/>
                    </a:moveTo>
                    <a:cubicBezTo>
                      <a:pt x="33" y="0"/>
                      <a:pt x="22" y="5"/>
                      <a:pt x="13" y="14"/>
                    </a:cubicBezTo>
                    <a:cubicBezTo>
                      <a:pt x="4" y="24"/>
                      <a:pt x="0" y="37"/>
                      <a:pt x="0" y="54"/>
                    </a:cubicBezTo>
                    <a:cubicBezTo>
                      <a:pt x="0" y="71"/>
                      <a:pt x="4" y="83"/>
                      <a:pt x="13" y="92"/>
                    </a:cubicBezTo>
                    <a:cubicBezTo>
                      <a:pt x="22" y="102"/>
                      <a:pt x="33" y="106"/>
                      <a:pt x="48" y="106"/>
                    </a:cubicBezTo>
                    <a:cubicBezTo>
                      <a:pt x="60" y="106"/>
                      <a:pt x="70" y="103"/>
                      <a:pt x="77" y="98"/>
                    </a:cubicBezTo>
                    <a:cubicBezTo>
                      <a:pt x="85" y="92"/>
                      <a:pt x="90" y="84"/>
                      <a:pt x="93" y="73"/>
                    </a:cubicBezTo>
                    <a:cubicBezTo>
                      <a:pt x="75" y="71"/>
                      <a:pt x="75" y="71"/>
                      <a:pt x="75" y="71"/>
                    </a:cubicBezTo>
                    <a:cubicBezTo>
                      <a:pt x="72" y="79"/>
                      <a:pt x="69" y="84"/>
                      <a:pt x="64" y="87"/>
                    </a:cubicBezTo>
                    <a:cubicBezTo>
                      <a:pt x="60" y="90"/>
                      <a:pt x="55" y="92"/>
                      <a:pt x="48" y="92"/>
                    </a:cubicBezTo>
                    <a:cubicBezTo>
                      <a:pt x="40" y="92"/>
                      <a:pt x="33" y="89"/>
                      <a:pt x="27" y="83"/>
                    </a:cubicBezTo>
                    <a:cubicBezTo>
                      <a:pt x="21" y="77"/>
                      <a:pt x="18" y="69"/>
                      <a:pt x="18" y="58"/>
                    </a:cubicBezTo>
                    <a:cubicBezTo>
                      <a:pt x="93" y="58"/>
                      <a:pt x="93" y="58"/>
                      <a:pt x="93" y="58"/>
                    </a:cubicBezTo>
                    <a:cubicBezTo>
                      <a:pt x="93" y="56"/>
                      <a:pt x="93" y="54"/>
                      <a:pt x="93" y="53"/>
                    </a:cubicBezTo>
                    <a:cubicBezTo>
                      <a:pt x="93" y="36"/>
                      <a:pt x="89" y="23"/>
                      <a:pt x="80" y="14"/>
                    </a:cubicBezTo>
                    <a:cubicBezTo>
                      <a:pt x="72" y="5"/>
                      <a:pt x="61" y="0"/>
                      <a:pt x="47" y="0"/>
                    </a:cubicBezTo>
                    <a:close/>
                    <a:moveTo>
                      <a:pt x="19" y="43"/>
                    </a:moveTo>
                    <a:cubicBezTo>
                      <a:pt x="19" y="35"/>
                      <a:pt x="22" y="28"/>
                      <a:pt x="28" y="22"/>
                    </a:cubicBezTo>
                    <a:cubicBezTo>
                      <a:pt x="33" y="17"/>
                      <a:pt x="40" y="14"/>
                      <a:pt x="47" y="14"/>
                    </a:cubicBezTo>
                    <a:cubicBezTo>
                      <a:pt x="56" y="14"/>
                      <a:pt x="63" y="18"/>
                      <a:pt x="69" y="24"/>
                    </a:cubicBezTo>
                    <a:cubicBezTo>
                      <a:pt x="72" y="29"/>
                      <a:pt x="74" y="35"/>
                      <a:pt x="75" y="43"/>
                    </a:cubicBezTo>
                    <a:lnTo>
                      <a:pt x="19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6" name="íŝḷíďé"/>
              <p:cNvSpPr/>
              <p:nvPr/>
            </p:nvSpPr>
            <p:spPr bwMode="auto">
              <a:xfrm>
                <a:off x="9839325" y="4376738"/>
                <a:ext cx="182563" cy="342900"/>
              </a:xfrm>
              <a:custGeom>
                <a:avLst/>
                <a:gdLst>
                  <a:gd name="T0" fmla="*/ 26 w 55"/>
                  <a:gd name="T1" fmla="*/ 4 h 104"/>
                  <a:gd name="T2" fmla="*/ 15 w 55"/>
                  <a:gd name="T3" fmla="*/ 18 h 104"/>
                  <a:gd name="T4" fmla="*/ 15 w 55"/>
                  <a:gd name="T5" fmla="*/ 3 h 104"/>
                  <a:gd name="T6" fmla="*/ 0 w 55"/>
                  <a:gd name="T7" fmla="*/ 3 h 104"/>
                  <a:gd name="T8" fmla="*/ 0 w 55"/>
                  <a:gd name="T9" fmla="*/ 104 h 104"/>
                  <a:gd name="T10" fmla="*/ 17 w 55"/>
                  <a:gd name="T11" fmla="*/ 104 h 104"/>
                  <a:gd name="T12" fmla="*/ 17 w 55"/>
                  <a:gd name="T13" fmla="*/ 51 h 104"/>
                  <a:gd name="T14" fmla="*/ 20 w 55"/>
                  <a:gd name="T15" fmla="*/ 31 h 104"/>
                  <a:gd name="T16" fmla="*/ 26 w 55"/>
                  <a:gd name="T17" fmla="*/ 21 h 104"/>
                  <a:gd name="T18" fmla="*/ 36 w 55"/>
                  <a:gd name="T19" fmla="*/ 18 h 104"/>
                  <a:gd name="T20" fmla="*/ 49 w 55"/>
                  <a:gd name="T21" fmla="*/ 22 h 104"/>
                  <a:gd name="T22" fmla="*/ 55 w 55"/>
                  <a:gd name="T23" fmla="*/ 6 h 104"/>
                  <a:gd name="T24" fmla="*/ 37 w 55"/>
                  <a:gd name="T25" fmla="*/ 0 h 104"/>
                  <a:gd name="T26" fmla="*/ 26 w 55"/>
                  <a:gd name="T27" fmla="*/ 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04">
                    <a:moveTo>
                      <a:pt x="26" y="4"/>
                    </a:moveTo>
                    <a:cubicBezTo>
                      <a:pt x="23" y="6"/>
                      <a:pt x="19" y="11"/>
                      <a:pt x="15" y="1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7" y="44"/>
                      <a:pt x="18" y="37"/>
                      <a:pt x="20" y="31"/>
                    </a:cubicBezTo>
                    <a:cubicBezTo>
                      <a:pt x="21" y="27"/>
                      <a:pt x="23" y="24"/>
                      <a:pt x="26" y="21"/>
                    </a:cubicBezTo>
                    <a:cubicBezTo>
                      <a:pt x="29" y="19"/>
                      <a:pt x="33" y="18"/>
                      <a:pt x="36" y="18"/>
                    </a:cubicBezTo>
                    <a:cubicBezTo>
                      <a:pt x="41" y="18"/>
                      <a:pt x="45" y="19"/>
                      <a:pt x="49" y="22"/>
                    </a:cubicBezTo>
                    <a:cubicBezTo>
                      <a:pt x="55" y="6"/>
                      <a:pt x="55" y="6"/>
                      <a:pt x="55" y="6"/>
                    </a:cubicBezTo>
                    <a:cubicBezTo>
                      <a:pt x="49" y="2"/>
                      <a:pt x="43" y="0"/>
                      <a:pt x="37" y="0"/>
                    </a:cubicBezTo>
                    <a:cubicBezTo>
                      <a:pt x="33" y="0"/>
                      <a:pt x="30" y="1"/>
                      <a:pt x="2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7" name="ïsľíḋê"/>
              <p:cNvSpPr/>
              <p:nvPr/>
            </p:nvSpPr>
            <p:spPr bwMode="auto">
              <a:xfrm>
                <a:off x="10067925" y="4376738"/>
                <a:ext cx="276225" cy="349250"/>
              </a:xfrm>
              <a:custGeom>
                <a:avLst/>
                <a:gdLst>
                  <a:gd name="T0" fmla="*/ 69 w 84"/>
                  <a:gd name="T1" fmla="*/ 50 h 106"/>
                  <a:gd name="T2" fmla="*/ 43 w 84"/>
                  <a:gd name="T3" fmla="*/ 42 h 106"/>
                  <a:gd name="T4" fmla="*/ 28 w 84"/>
                  <a:gd name="T5" fmla="*/ 38 h 106"/>
                  <a:gd name="T6" fmla="*/ 22 w 84"/>
                  <a:gd name="T7" fmla="*/ 34 h 106"/>
                  <a:gd name="T8" fmla="*/ 20 w 84"/>
                  <a:gd name="T9" fmla="*/ 27 h 106"/>
                  <a:gd name="T10" fmla="*/ 25 w 84"/>
                  <a:gd name="T11" fmla="*/ 18 h 106"/>
                  <a:gd name="T12" fmla="*/ 42 w 84"/>
                  <a:gd name="T13" fmla="*/ 14 h 106"/>
                  <a:gd name="T14" fmla="*/ 57 w 84"/>
                  <a:gd name="T15" fmla="*/ 19 h 106"/>
                  <a:gd name="T16" fmla="*/ 64 w 84"/>
                  <a:gd name="T17" fmla="*/ 31 h 106"/>
                  <a:gd name="T18" fmla="*/ 80 w 84"/>
                  <a:gd name="T19" fmla="*/ 29 h 106"/>
                  <a:gd name="T20" fmla="*/ 75 w 84"/>
                  <a:gd name="T21" fmla="*/ 13 h 106"/>
                  <a:gd name="T22" fmla="*/ 61 w 84"/>
                  <a:gd name="T23" fmla="*/ 4 h 106"/>
                  <a:gd name="T24" fmla="*/ 40 w 84"/>
                  <a:gd name="T25" fmla="*/ 0 h 106"/>
                  <a:gd name="T26" fmla="*/ 25 w 84"/>
                  <a:gd name="T27" fmla="*/ 2 h 106"/>
                  <a:gd name="T28" fmla="*/ 15 w 84"/>
                  <a:gd name="T29" fmla="*/ 7 h 106"/>
                  <a:gd name="T30" fmla="*/ 6 w 84"/>
                  <a:gd name="T31" fmla="*/ 17 h 106"/>
                  <a:gd name="T32" fmla="*/ 3 w 84"/>
                  <a:gd name="T33" fmla="*/ 30 h 106"/>
                  <a:gd name="T34" fmla="*/ 7 w 84"/>
                  <a:gd name="T35" fmla="*/ 43 h 106"/>
                  <a:gd name="T36" fmla="*/ 18 w 84"/>
                  <a:gd name="T37" fmla="*/ 53 h 106"/>
                  <a:gd name="T38" fmla="*/ 44 w 84"/>
                  <a:gd name="T39" fmla="*/ 61 h 106"/>
                  <a:gd name="T40" fmla="*/ 62 w 84"/>
                  <a:gd name="T41" fmla="*/ 67 h 106"/>
                  <a:gd name="T42" fmla="*/ 67 w 84"/>
                  <a:gd name="T43" fmla="*/ 76 h 106"/>
                  <a:gd name="T44" fmla="*/ 61 w 84"/>
                  <a:gd name="T45" fmla="*/ 87 h 106"/>
                  <a:gd name="T46" fmla="*/ 43 w 84"/>
                  <a:gd name="T47" fmla="*/ 92 h 106"/>
                  <a:gd name="T48" fmla="*/ 25 w 84"/>
                  <a:gd name="T49" fmla="*/ 87 h 106"/>
                  <a:gd name="T50" fmla="*/ 17 w 84"/>
                  <a:gd name="T51" fmla="*/ 71 h 106"/>
                  <a:gd name="T52" fmla="*/ 0 w 84"/>
                  <a:gd name="T53" fmla="*/ 74 h 106"/>
                  <a:gd name="T54" fmla="*/ 13 w 84"/>
                  <a:gd name="T55" fmla="*/ 98 h 106"/>
                  <a:gd name="T56" fmla="*/ 43 w 84"/>
                  <a:gd name="T57" fmla="*/ 106 h 106"/>
                  <a:gd name="T58" fmla="*/ 65 w 84"/>
                  <a:gd name="T59" fmla="*/ 102 h 106"/>
                  <a:gd name="T60" fmla="*/ 79 w 84"/>
                  <a:gd name="T61" fmla="*/ 90 h 106"/>
                  <a:gd name="T62" fmla="*/ 84 w 84"/>
                  <a:gd name="T63" fmla="*/ 74 h 106"/>
                  <a:gd name="T64" fmla="*/ 80 w 84"/>
                  <a:gd name="T65" fmla="*/ 59 h 106"/>
                  <a:gd name="T66" fmla="*/ 69 w 84"/>
                  <a:gd name="T67" fmla="*/ 5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106">
                    <a:moveTo>
                      <a:pt x="69" y="50"/>
                    </a:moveTo>
                    <a:cubicBezTo>
                      <a:pt x="64" y="48"/>
                      <a:pt x="56" y="46"/>
                      <a:pt x="43" y="42"/>
                    </a:cubicBezTo>
                    <a:cubicBezTo>
                      <a:pt x="35" y="40"/>
                      <a:pt x="30" y="39"/>
                      <a:pt x="28" y="38"/>
                    </a:cubicBezTo>
                    <a:cubicBezTo>
                      <a:pt x="25" y="37"/>
                      <a:pt x="23" y="35"/>
                      <a:pt x="22" y="34"/>
                    </a:cubicBezTo>
                    <a:cubicBezTo>
                      <a:pt x="20" y="32"/>
                      <a:pt x="20" y="30"/>
                      <a:pt x="20" y="27"/>
                    </a:cubicBezTo>
                    <a:cubicBezTo>
                      <a:pt x="20" y="24"/>
                      <a:pt x="21" y="21"/>
                      <a:pt x="25" y="18"/>
                    </a:cubicBezTo>
                    <a:cubicBezTo>
                      <a:pt x="28" y="16"/>
                      <a:pt x="34" y="14"/>
                      <a:pt x="42" y="14"/>
                    </a:cubicBezTo>
                    <a:cubicBezTo>
                      <a:pt x="48" y="14"/>
                      <a:pt x="53" y="16"/>
                      <a:pt x="57" y="19"/>
                    </a:cubicBezTo>
                    <a:cubicBezTo>
                      <a:pt x="61" y="22"/>
                      <a:pt x="63" y="26"/>
                      <a:pt x="64" y="31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79" y="22"/>
                      <a:pt x="77" y="17"/>
                      <a:pt x="75" y="13"/>
                    </a:cubicBezTo>
                    <a:cubicBezTo>
                      <a:pt x="72" y="9"/>
                      <a:pt x="67" y="6"/>
                      <a:pt x="61" y="4"/>
                    </a:cubicBezTo>
                    <a:cubicBezTo>
                      <a:pt x="55" y="1"/>
                      <a:pt x="48" y="0"/>
                      <a:pt x="40" y="0"/>
                    </a:cubicBezTo>
                    <a:cubicBezTo>
                      <a:pt x="35" y="0"/>
                      <a:pt x="30" y="1"/>
                      <a:pt x="25" y="2"/>
                    </a:cubicBezTo>
                    <a:cubicBezTo>
                      <a:pt x="21" y="4"/>
                      <a:pt x="17" y="5"/>
                      <a:pt x="15" y="7"/>
                    </a:cubicBezTo>
                    <a:cubicBezTo>
                      <a:pt x="11" y="10"/>
                      <a:pt x="8" y="13"/>
                      <a:pt x="6" y="17"/>
                    </a:cubicBezTo>
                    <a:cubicBezTo>
                      <a:pt x="4" y="21"/>
                      <a:pt x="3" y="25"/>
                      <a:pt x="3" y="30"/>
                    </a:cubicBezTo>
                    <a:cubicBezTo>
                      <a:pt x="3" y="34"/>
                      <a:pt x="4" y="39"/>
                      <a:pt x="7" y="43"/>
                    </a:cubicBezTo>
                    <a:cubicBezTo>
                      <a:pt x="9" y="47"/>
                      <a:pt x="13" y="50"/>
                      <a:pt x="18" y="53"/>
                    </a:cubicBezTo>
                    <a:cubicBezTo>
                      <a:pt x="23" y="55"/>
                      <a:pt x="31" y="58"/>
                      <a:pt x="44" y="61"/>
                    </a:cubicBezTo>
                    <a:cubicBezTo>
                      <a:pt x="53" y="63"/>
                      <a:pt x="59" y="65"/>
                      <a:pt x="62" y="67"/>
                    </a:cubicBezTo>
                    <a:cubicBezTo>
                      <a:pt x="65" y="69"/>
                      <a:pt x="67" y="72"/>
                      <a:pt x="67" y="76"/>
                    </a:cubicBezTo>
                    <a:cubicBezTo>
                      <a:pt x="67" y="80"/>
                      <a:pt x="65" y="84"/>
                      <a:pt x="61" y="87"/>
                    </a:cubicBezTo>
                    <a:cubicBezTo>
                      <a:pt x="57" y="90"/>
                      <a:pt x="51" y="92"/>
                      <a:pt x="43" y="92"/>
                    </a:cubicBezTo>
                    <a:cubicBezTo>
                      <a:pt x="36" y="92"/>
                      <a:pt x="29" y="90"/>
                      <a:pt x="25" y="87"/>
                    </a:cubicBezTo>
                    <a:cubicBezTo>
                      <a:pt x="21" y="83"/>
                      <a:pt x="18" y="78"/>
                      <a:pt x="17" y="71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2" y="84"/>
                      <a:pt x="6" y="92"/>
                      <a:pt x="13" y="98"/>
                    </a:cubicBezTo>
                    <a:cubicBezTo>
                      <a:pt x="20" y="103"/>
                      <a:pt x="30" y="106"/>
                      <a:pt x="43" y="106"/>
                    </a:cubicBezTo>
                    <a:cubicBezTo>
                      <a:pt x="51" y="106"/>
                      <a:pt x="59" y="105"/>
                      <a:pt x="65" y="102"/>
                    </a:cubicBezTo>
                    <a:cubicBezTo>
                      <a:pt x="71" y="99"/>
                      <a:pt x="76" y="95"/>
                      <a:pt x="79" y="90"/>
                    </a:cubicBezTo>
                    <a:cubicBezTo>
                      <a:pt x="83" y="85"/>
                      <a:pt x="84" y="80"/>
                      <a:pt x="84" y="74"/>
                    </a:cubicBezTo>
                    <a:cubicBezTo>
                      <a:pt x="84" y="68"/>
                      <a:pt x="83" y="63"/>
                      <a:pt x="80" y="59"/>
                    </a:cubicBezTo>
                    <a:cubicBezTo>
                      <a:pt x="77" y="56"/>
                      <a:pt x="74" y="52"/>
                      <a:pt x="69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8" name="iṩḷíḍé"/>
              <p:cNvSpPr/>
              <p:nvPr/>
            </p:nvSpPr>
            <p:spPr bwMode="auto">
              <a:xfrm>
                <a:off x="10450513" y="4257675"/>
                <a:ext cx="55563" cy="666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29" name="iṩ1íḑè"/>
              <p:cNvSpPr/>
              <p:nvPr/>
            </p:nvSpPr>
            <p:spPr bwMode="auto">
              <a:xfrm>
                <a:off x="10450513" y="4386263"/>
                <a:ext cx="55563" cy="333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39" name="ïŝlïḋè"/>
              <p:cNvSpPr/>
              <p:nvPr/>
            </p:nvSpPr>
            <p:spPr bwMode="auto">
              <a:xfrm>
                <a:off x="10594975" y="4268788"/>
                <a:ext cx="165100" cy="454025"/>
              </a:xfrm>
              <a:custGeom>
                <a:avLst/>
                <a:gdLst>
                  <a:gd name="T0" fmla="*/ 40 w 50"/>
                  <a:gd name="T1" fmla="*/ 122 h 138"/>
                  <a:gd name="T2" fmla="*/ 34 w 50"/>
                  <a:gd name="T3" fmla="*/ 121 h 138"/>
                  <a:gd name="T4" fmla="*/ 31 w 50"/>
                  <a:gd name="T5" fmla="*/ 118 h 138"/>
                  <a:gd name="T6" fmla="*/ 30 w 50"/>
                  <a:gd name="T7" fmla="*/ 108 h 138"/>
                  <a:gd name="T8" fmla="*/ 30 w 50"/>
                  <a:gd name="T9" fmla="*/ 49 h 138"/>
                  <a:gd name="T10" fmla="*/ 47 w 50"/>
                  <a:gd name="T11" fmla="*/ 49 h 138"/>
                  <a:gd name="T12" fmla="*/ 47 w 50"/>
                  <a:gd name="T13" fmla="*/ 36 h 138"/>
                  <a:gd name="T14" fmla="*/ 30 w 50"/>
                  <a:gd name="T15" fmla="*/ 36 h 138"/>
                  <a:gd name="T16" fmla="*/ 30 w 50"/>
                  <a:gd name="T17" fmla="*/ 0 h 138"/>
                  <a:gd name="T18" fmla="*/ 13 w 50"/>
                  <a:gd name="T19" fmla="*/ 11 h 138"/>
                  <a:gd name="T20" fmla="*/ 13 w 50"/>
                  <a:gd name="T21" fmla="*/ 36 h 138"/>
                  <a:gd name="T22" fmla="*/ 0 w 50"/>
                  <a:gd name="T23" fmla="*/ 36 h 138"/>
                  <a:gd name="T24" fmla="*/ 0 w 50"/>
                  <a:gd name="T25" fmla="*/ 49 h 138"/>
                  <a:gd name="T26" fmla="*/ 13 w 50"/>
                  <a:gd name="T27" fmla="*/ 49 h 138"/>
                  <a:gd name="T28" fmla="*/ 13 w 50"/>
                  <a:gd name="T29" fmla="*/ 107 h 138"/>
                  <a:gd name="T30" fmla="*/ 15 w 50"/>
                  <a:gd name="T31" fmla="*/ 127 h 138"/>
                  <a:gd name="T32" fmla="*/ 22 w 50"/>
                  <a:gd name="T33" fmla="*/ 135 h 138"/>
                  <a:gd name="T34" fmla="*/ 37 w 50"/>
                  <a:gd name="T35" fmla="*/ 138 h 138"/>
                  <a:gd name="T36" fmla="*/ 50 w 50"/>
                  <a:gd name="T37" fmla="*/ 137 h 138"/>
                  <a:gd name="T38" fmla="*/ 47 w 50"/>
                  <a:gd name="T39" fmla="*/ 122 h 138"/>
                  <a:gd name="T40" fmla="*/ 40 w 50"/>
                  <a:gd name="T41" fmla="*/ 12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8">
                    <a:moveTo>
                      <a:pt x="40" y="122"/>
                    </a:moveTo>
                    <a:cubicBezTo>
                      <a:pt x="37" y="122"/>
                      <a:pt x="35" y="122"/>
                      <a:pt x="34" y="121"/>
                    </a:cubicBezTo>
                    <a:cubicBezTo>
                      <a:pt x="32" y="120"/>
                      <a:pt x="31" y="119"/>
                      <a:pt x="31" y="118"/>
                    </a:cubicBezTo>
                    <a:cubicBezTo>
                      <a:pt x="30" y="116"/>
                      <a:pt x="30" y="113"/>
                      <a:pt x="30" y="108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3" y="107"/>
                      <a:pt x="13" y="107"/>
                      <a:pt x="13" y="107"/>
                    </a:cubicBezTo>
                    <a:cubicBezTo>
                      <a:pt x="13" y="118"/>
                      <a:pt x="14" y="124"/>
                      <a:pt x="15" y="127"/>
                    </a:cubicBezTo>
                    <a:cubicBezTo>
                      <a:pt x="16" y="131"/>
                      <a:pt x="19" y="133"/>
                      <a:pt x="22" y="135"/>
                    </a:cubicBezTo>
                    <a:cubicBezTo>
                      <a:pt x="26" y="137"/>
                      <a:pt x="31" y="138"/>
                      <a:pt x="37" y="138"/>
                    </a:cubicBezTo>
                    <a:cubicBezTo>
                      <a:pt x="41" y="138"/>
                      <a:pt x="45" y="138"/>
                      <a:pt x="50" y="137"/>
                    </a:cubicBezTo>
                    <a:cubicBezTo>
                      <a:pt x="47" y="122"/>
                      <a:pt x="47" y="122"/>
                      <a:pt x="47" y="122"/>
                    </a:cubicBezTo>
                    <a:cubicBezTo>
                      <a:pt x="44" y="122"/>
                      <a:pt x="42" y="122"/>
                      <a:pt x="40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0" name="ïṣlîďê"/>
              <p:cNvSpPr/>
              <p:nvPr/>
            </p:nvSpPr>
            <p:spPr bwMode="auto">
              <a:xfrm>
                <a:off x="10809288" y="4386263"/>
                <a:ext cx="306388" cy="468313"/>
              </a:xfrm>
              <a:custGeom>
                <a:avLst/>
                <a:gdLst>
                  <a:gd name="T0" fmla="*/ 76 w 93"/>
                  <a:gd name="T1" fmla="*/ 0 h 142"/>
                  <a:gd name="T2" fmla="*/ 54 w 93"/>
                  <a:gd name="T3" fmla="*/ 59 h 142"/>
                  <a:gd name="T4" fmla="*/ 47 w 93"/>
                  <a:gd name="T5" fmla="*/ 82 h 142"/>
                  <a:gd name="T6" fmla="*/ 40 w 93"/>
                  <a:gd name="T7" fmla="*/ 58 h 142"/>
                  <a:gd name="T8" fmla="*/ 19 w 93"/>
                  <a:gd name="T9" fmla="*/ 0 h 142"/>
                  <a:gd name="T10" fmla="*/ 0 w 93"/>
                  <a:gd name="T11" fmla="*/ 0 h 142"/>
                  <a:gd name="T12" fmla="*/ 39 w 93"/>
                  <a:gd name="T13" fmla="*/ 101 h 142"/>
                  <a:gd name="T14" fmla="*/ 37 w 93"/>
                  <a:gd name="T15" fmla="*/ 105 h 142"/>
                  <a:gd name="T16" fmla="*/ 32 w 93"/>
                  <a:gd name="T17" fmla="*/ 118 h 142"/>
                  <a:gd name="T18" fmla="*/ 26 w 93"/>
                  <a:gd name="T19" fmla="*/ 123 h 142"/>
                  <a:gd name="T20" fmla="*/ 17 w 93"/>
                  <a:gd name="T21" fmla="*/ 125 h 142"/>
                  <a:gd name="T22" fmla="*/ 7 w 93"/>
                  <a:gd name="T23" fmla="*/ 124 h 142"/>
                  <a:gd name="T24" fmla="*/ 9 w 93"/>
                  <a:gd name="T25" fmla="*/ 140 h 142"/>
                  <a:gd name="T26" fmla="*/ 20 w 93"/>
                  <a:gd name="T27" fmla="*/ 142 h 142"/>
                  <a:gd name="T28" fmla="*/ 34 w 93"/>
                  <a:gd name="T29" fmla="*/ 138 h 142"/>
                  <a:gd name="T30" fmla="*/ 45 w 93"/>
                  <a:gd name="T31" fmla="*/ 126 h 142"/>
                  <a:gd name="T32" fmla="*/ 54 w 93"/>
                  <a:gd name="T33" fmla="*/ 103 h 142"/>
                  <a:gd name="T34" fmla="*/ 93 w 93"/>
                  <a:gd name="T35" fmla="*/ 0 h 142"/>
                  <a:gd name="T36" fmla="*/ 76 w 93"/>
                  <a:gd name="T37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142">
                    <a:moveTo>
                      <a:pt x="76" y="0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6"/>
                      <a:pt x="49" y="74"/>
                      <a:pt x="47" y="82"/>
                    </a:cubicBezTo>
                    <a:cubicBezTo>
                      <a:pt x="45" y="74"/>
                      <a:pt x="42" y="66"/>
                      <a:pt x="40" y="5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8" y="103"/>
                      <a:pt x="37" y="104"/>
                      <a:pt x="37" y="105"/>
                    </a:cubicBezTo>
                    <a:cubicBezTo>
                      <a:pt x="35" y="112"/>
                      <a:pt x="33" y="116"/>
                      <a:pt x="32" y="118"/>
                    </a:cubicBezTo>
                    <a:cubicBezTo>
                      <a:pt x="30" y="120"/>
                      <a:pt x="28" y="122"/>
                      <a:pt x="26" y="123"/>
                    </a:cubicBezTo>
                    <a:cubicBezTo>
                      <a:pt x="24" y="125"/>
                      <a:pt x="21" y="125"/>
                      <a:pt x="17" y="125"/>
                    </a:cubicBezTo>
                    <a:cubicBezTo>
                      <a:pt x="14" y="125"/>
                      <a:pt x="11" y="125"/>
                      <a:pt x="7" y="124"/>
                    </a:cubicBezTo>
                    <a:cubicBezTo>
                      <a:pt x="9" y="140"/>
                      <a:pt x="9" y="140"/>
                      <a:pt x="9" y="140"/>
                    </a:cubicBezTo>
                    <a:cubicBezTo>
                      <a:pt x="13" y="141"/>
                      <a:pt x="17" y="142"/>
                      <a:pt x="20" y="142"/>
                    </a:cubicBezTo>
                    <a:cubicBezTo>
                      <a:pt x="26" y="142"/>
                      <a:pt x="30" y="141"/>
                      <a:pt x="34" y="138"/>
                    </a:cubicBezTo>
                    <a:cubicBezTo>
                      <a:pt x="38" y="135"/>
                      <a:pt x="42" y="131"/>
                      <a:pt x="45" y="126"/>
                    </a:cubicBezTo>
                    <a:cubicBezTo>
                      <a:pt x="47" y="121"/>
                      <a:pt x="50" y="114"/>
                      <a:pt x="54" y="103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41" name="îSľîdè"/>
            <p:cNvGrpSpPr/>
            <p:nvPr/>
          </p:nvGrpSpPr>
          <p:grpSpPr>
            <a:xfrm>
              <a:off x="5487799" y="2810201"/>
              <a:ext cx="2935892" cy="808278"/>
              <a:chOff x="4762500" y="2070100"/>
              <a:chExt cx="6429376" cy="1770063"/>
            </a:xfrm>
            <a:grpFill/>
          </p:grpSpPr>
          <p:sp>
            <p:nvSpPr>
              <p:cNvPr id="42" name="íṥļïḓe"/>
              <p:cNvSpPr/>
              <p:nvPr/>
            </p:nvSpPr>
            <p:spPr bwMode="auto">
              <a:xfrm>
                <a:off x="10328275" y="2070100"/>
                <a:ext cx="520700" cy="512763"/>
              </a:xfrm>
              <a:custGeom>
                <a:avLst/>
                <a:gdLst>
                  <a:gd name="T0" fmla="*/ 31 w 158"/>
                  <a:gd name="T1" fmla="*/ 117 h 156"/>
                  <a:gd name="T2" fmla="*/ 31 w 158"/>
                  <a:gd name="T3" fmla="*/ 120 h 156"/>
                  <a:gd name="T4" fmla="*/ 7 w 158"/>
                  <a:gd name="T5" fmla="*/ 153 h 156"/>
                  <a:gd name="T6" fmla="*/ 11 w 158"/>
                  <a:gd name="T7" fmla="*/ 156 h 156"/>
                  <a:gd name="T8" fmla="*/ 77 w 158"/>
                  <a:gd name="T9" fmla="*/ 124 h 156"/>
                  <a:gd name="T10" fmla="*/ 135 w 158"/>
                  <a:gd name="T11" fmla="*/ 81 h 156"/>
                  <a:gd name="T12" fmla="*/ 158 w 158"/>
                  <a:gd name="T13" fmla="*/ 34 h 156"/>
                  <a:gd name="T14" fmla="*/ 124 w 158"/>
                  <a:gd name="T15" fmla="*/ 0 h 156"/>
                  <a:gd name="T16" fmla="*/ 96 w 158"/>
                  <a:gd name="T17" fmla="*/ 45 h 156"/>
                  <a:gd name="T18" fmla="*/ 61 w 158"/>
                  <a:gd name="T19" fmla="*/ 85 h 156"/>
                  <a:gd name="T20" fmla="*/ 33 w 158"/>
                  <a:gd name="T21" fmla="*/ 26 h 156"/>
                  <a:gd name="T22" fmla="*/ 0 w 158"/>
                  <a:gd name="T23" fmla="*/ 83 h 156"/>
                  <a:gd name="T24" fmla="*/ 0 w 158"/>
                  <a:gd name="T25" fmla="*/ 87 h 156"/>
                  <a:gd name="T26" fmla="*/ 31 w 158"/>
                  <a:gd name="T27" fmla="*/ 11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8" h="156">
                    <a:moveTo>
                      <a:pt x="31" y="117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6"/>
                      <a:pt x="7" y="144"/>
                      <a:pt x="7" y="153"/>
                    </a:cubicBezTo>
                    <a:cubicBezTo>
                      <a:pt x="7" y="154"/>
                      <a:pt x="9" y="156"/>
                      <a:pt x="11" y="156"/>
                    </a:cubicBezTo>
                    <a:cubicBezTo>
                      <a:pt x="22" y="156"/>
                      <a:pt x="67" y="130"/>
                      <a:pt x="77" y="124"/>
                    </a:cubicBezTo>
                    <a:cubicBezTo>
                      <a:pt x="85" y="118"/>
                      <a:pt x="131" y="82"/>
                      <a:pt x="135" y="81"/>
                    </a:cubicBezTo>
                    <a:cubicBezTo>
                      <a:pt x="135" y="72"/>
                      <a:pt x="158" y="57"/>
                      <a:pt x="158" y="34"/>
                    </a:cubicBezTo>
                    <a:cubicBezTo>
                      <a:pt x="158" y="19"/>
                      <a:pt x="145" y="0"/>
                      <a:pt x="124" y="0"/>
                    </a:cubicBezTo>
                    <a:cubicBezTo>
                      <a:pt x="114" y="0"/>
                      <a:pt x="101" y="35"/>
                      <a:pt x="96" y="45"/>
                    </a:cubicBezTo>
                    <a:cubicBezTo>
                      <a:pt x="90" y="57"/>
                      <a:pt x="73" y="79"/>
                      <a:pt x="61" y="85"/>
                    </a:cubicBezTo>
                    <a:cubicBezTo>
                      <a:pt x="48" y="60"/>
                      <a:pt x="67" y="30"/>
                      <a:pt x="33" y="26"/>
                    </a:cubicBezTo>
                    <a:cubicBezTo>
                      <a:pt x="6" y="24"/>
                      <a:pt x="0" y="55"/>
                      <a:pt x="0" y="83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116"/>
                      <a:pt x="31" y="103"/>
                      <a:pt x="31" y="1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3" name="îśļiďè"/>
              <p:cNvSpPr/>
              <p:nvPr/>
            </p:nvSpPr>
            <p:spPr bwMode="auto">
              <a:xfrm>
                <a:off x="8250238" y="2230438"/>
                <a:ext cx="1471613" cy="1536700"/>
              </a:xfrm>
              <a:custGeom>
                <a:avLst/>
                <a:gdLst>
                  <a:gd name="T0" fmla="*/ 308 w 446"/>
                  <a:gd name="T1" fmla="*/ 363 h 466"/>
                  <a:gd name="T2" fmla="*/ 282 w 446"/>
                  <a:gd name="T3" fmla="*/ 336 h 466"/>
                  <a:gd name="T4" fmla="*/ 258 w 446"/>
                  <a:gd name="T5" fmla="*/ 308 h 466"/>
                  <a:gd name="T6" fmla="*/ 209 w 446"/>
                  <a:gd name="T7" fmla="*/ 253 h 466"/>
                  <a:gd name="T8" fmla="*/ 209 w 446"/>
                  <a:gd name="T9" fmla="*/ 243 h 466"/>
                  <a:gd name="T10" fmla="*/ 222 w 446"/>
                  <a:gd name="T11" fmla="*/ 208 h 466"/>
                  <a:gd name="T12" fmla="*/ 262 w 446"/>
                  <a:gd name="T13" fmla="*/ 197 h 466"/>
                  <a:gd name="T14" fmla="*/ 304 w 446"/>
                  <a:gd name="T15" fmla="*/ 192 h 466"/>
                  <a:gd name="T16" fmla="*/ 321 w 446"/>
                  <a:gd name="T17" fmla="*/ 162 h 466"/>
                  <a:gd name="T18" fmla="*/ 295 w 446"/>
                  <a:gd name="T19" fmla="*/ 150 h 466"/>
                  <a:gd name="T20" fmla="*/ 243 w 446"/>
                  <a:gd name="T21" fmla="*/ 157 h 466"/>
                  <a:gd name="T22" fmla="*/ 241 w 446"/>
                  <a:gd name="T23" fmla="*/ 156 h 466"/>
                  <a:gd name="T24" fmla="*/ 234 w 446"/>
                  <a:gd name="T25" fmla="*/ 150 h 466"/>
                  <a:gd name="T26" fmla="*/ 251 w 446"/>
                  <a:gd name="T27" fmla="*/ 58 h 466"/>
                  <a:gd name="T28" fmla="*/ 202 w 446"/>
                  <a:gd name="T29" fmla="*/ 0 h 466"/>
                  <a:gd name="T30" fmla="*/ 183 w 446"/>
                  <a:gd name="T31" fmla="*/ 17 h 466"/>
                  <a:gd name="T32" fmla="*/ 183 w 446"/>
                  <a:gd name="T33" fmla="*/ 24 h 466"/>
                  <a:gd name="T34" fmla="*/ 199 w 446"/>
                  <a:gd name="T35" fmla="*/ 53 h 466"/>
                  <a:gd name="T36" fmla="*/ 199 w 446"/>
                  <a:gd name="T37" fmla="*/ 90 h 466"/>
                  <a:gd name="T38" fmla="*/ 186 w 446"/>
                  <a:gd name="T39" fmla="*/ 164 h 466"/>
                  <a:gd name="T40" fmla="*/ 61 w 446"/>
                  <a:gd name="T41" fmla="*/ 212 h 466"/>
                  <a:gd name="T42" fmla="*/ 46 w 446"/>
                  <a:gd name="T43" fmla="*/ 214 h 466"/>
                  <a:gd name="T44" fmla="*/ 44 w 446"/>
                  <a:gd name="T45" fmla="*/ 219 h 466"/>
                  <a:gd name="T46" fmla="*/ 37 w 446"/>
                  <a:gd name="T47" fmla="*/ 217 h 466"/>
                  <a:gd name="T48" fmla="*/ 32 w 446"/>
                  <a:gd name="T49" fmla="*/ 226 h 466"/>
                  <a:gd name="T50" fmla="*/ 32 w 446"/>
                  <a:gd name="T51" fmla="*/ 233 h 466"/>
                  <a:gd name="T52" fmla="*/ 56 w 446"/>
                  <a:gd name="T53" fmla="*/ 258 h 466"/>
                  <a:gd name="T54" fmla="*/ 94 w 446"/>
                  <a:gd name="T55" fmla="*/ 252 h 466"/>
                  <a:gd name="T56" fmla="*/ 160 w 446"/>
                  <a:gd name="T57" fmla="*/ 223 h 466"/>
                  <a:gd name="T58" fmla="*/ 165 w 446"/>
                  <a:gd name="T59" fmla="*/ 223 h 466"/>
                  <a:gd name="T60" fmla="*/ 170 w 446"/>
                  <a:gd name="T61" fmla="*/ 228 h 466"/>
                  <a:gd name="T62" fmla="*/ 170 w 446"/>
                  <a:gd name="T63" fmla="*/ 235 h 466"/>
                  <a:gd name="T64" fmla="*/ 144 w 446"/>
                  <a:gd name="T65" fmla="*/ 305 h 466"/>
                  <a:gd name="T66" fmla="*/ 105 w 446"/>
                  <a:gd name="T67" fmla="*/ 363 h 466"/>
                  <a:gd name="T68" fmla="*/ 58 w 446"/>
                  <a:gd name="T69" fmla="*/ 413 h 466"/>
                  <a:gd name="T70" fmla="*/ 0 w 446"/>
                  <a:gd name="T71" fmla="*/ 450 h 466"/>
                  <a:gd name="T72" fmla="*/ 2 w 446"/>
                  <a:gd name="T73" fmla="*/ 460 h 466"/>
                  <a:gd name="T74" fmla="*/ 24 w 446"/>
                  <a:gd name="T75" fmla="*/ 464 h 466"/>
                  <a:gd name="T76" fmla="*/ 82 w 446"/>
                  <a:gd name="T77" fmla="*/ 436 h 466"/>
                  <a:gd name="T78" fmla="*/ 129 w 446"/>
                  <a:gd name="T79" fmla="*/ 398 h 466"/>
                  <a:gd name="T80" fmla="*/ 163 w 446"/>
                  <a:gd name="T81" fmla="*/ 345 h 466"/>
                  <a:gd name="T82" fmla="*/ 205 w 446"/>
                  <a:gd name="T83" fmla="*/ 314 h 466"/>
                  <a:gd name="T84" fmla="*/ 225 w 446"/>
                  <a:gd name="T85" fmla="*/ 337 h 466"/>
                  <a:gd name="T86" fmla="*/ 234 w 446"/>
                  <a:gd name="T87" fmla="*/ 350 h 466"/>
                  <a:gd name="T88" fmla="*/ 244 w 446"/>
                  <a:gd name="T89" fmla="*/ 361 h 466"/>
                  <a:gd name="T90" fmla="*/ 280 w 446"/>
                  <a:gd name="T91" fmla="*/ 410 h 466"/>
                  <a:gd name="T92" fmla="*/ 396 w 446"/>
                  <a:gd name="T93" fmla="*/ 464 h 466"/>
                  <a:gd name="T94" fmla="*/ 445 w 446"/>
                  <a:gd name="T95" fmla="*/ 435 h 466"/>
                  <a:gd name="T96" fmla="*/ 371 w 446"/>
                  <a:gd name="T97" fmla="*/ 403 h 466"/>
                  <a:gd name="T98" fmla="*/ 308 w 446"/>
                  <a:gd name="T99" fmla="*/ 363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46" h="466">
                    <a:moveTo>
                      <a:pt x="308" y="363"/>
                    </a:moveTo>
                    <a:cubicBezTo>
                      <a:pt x="300" y="357"/>
                      <a:pt x="289" y="344"/>
                      <a:pt x="282" y="336"/>
                    </a:cubicBezTo>
                    <a:cubicBezTo>
                      <a:pt x="274" y="327"/>
                      <a:pt x="265" y="317"/>
                      <a:pt x="258" y="308"/>
                    </a:cubicBezTo>
                    <a:cubicBezTo>
                      <a:pt x="249" y="297"/>
                      <a:pt x="209" y="264"/>
                      <a:pt x="209" y="253"/>
                    </a:cubicBezTo>
                    <a:cubicBezTo>
                      <a:pt x="209" y="243"/>
                      <a:pt x="209" y="243"/>
                      <a:pt x="209" y="243"/>
                    </a:cubicBezTo>
                    <a:cubicBezTo>
                      <a:pt x="209" y="238"/>
                      <a:pt x="218" y="212"/>
                      <a:pt x="222" y="208"/>
                    </a:cubicBezTo>
                    <a:cubicBezTo>
                      <a:pt x="229" y="200"/>
                      <a:pt x="246" y="197"/>
                      <a:pt x="262" y="197"/>
                    </a:cubicBezTo>
                    <a:cubicBezTo>
                      <a:pt x="275" y="197"/>
                      <a:pt x="295" y="196"/>
                      <a:pt x="304" y="192"/>
                    </a:cubicBezTo>
                    <a:cubicBezTo>
                      <a:pt x="319" y="186"/>
                      <a:pt x="321" y="180"/>
                      <a:pt x="321" y="162"/>
                    </a:cubicBezTo>
                    <a:cubicBezTo>
                      <a:pt x="317" y="156"/>
                      <a:pt x="305" y="148"/>
                      <a:pt x="295" y="150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1" y="156"/>
                      <a:pt x="241" y="156"/>
                      <a:pt x="241" y="156"/>
                    </a:cubicBezTo>
                    <a:cubicBezTo>
                      <a:pt x="237" y="156"/>
                      <a:pt x="234" y="154"/>
                      <a:pt x="234" y="150"/>
                    </a:cubicBezTo>
                    <a:cubicBezTo>
                      <a:pt x="234" y="122"/>
                      <a:pt x="246" y="83"/>
                      <a:pt x="251" y="58"/>
                    </a:cubicBezTo>
                    <a:cubicBezTo>
                      <a:pt x="257" y="25"/>
                      <a:pt x="230" y="0"/>
                      <a:pt x="202" y="0"/>
                    </a:cubicBezTo>
                    <a:cubicBezTo>
                      <a:pt x="192" y="0"/>
                      <a:pt x="183" y="7"/>
                      <a:pt x="183" y="17"/>
                    </a:cubicBezTo>
                    <a:cubicBezTo>
                      <a:pt x="183" y="24"/>
                      <a:pt x="183" y="24"/>
                      <a:pt x="183" y="24"/>
                    </a:cubicBezTo>
                    <a:cubicBezTo>
                      <a:pt x="183" y="37"/>
                      <a:pt x="195" y="39"/>
                      <a:pt x="199" y="53"/>
                    </a:cubicBezTo>
                    <a:cubicBezTo>
                      <a:pt x="202" y="65"/>
                      <a:pt x="200" y="79"/>
                      <a:pt x="199" y="90"/>
                    </a:cubicBezTo>
                    <a:cubicBezTo>
                      <a:pt x="195" y="118"/>
                      <a:pt x="196" y="141"/>
                      <a:pt x="186" y="164"/>
                    </a:cubicBezTo>
                    <a:cubicBezTo>
                      <a:pt x="175" y="187"/>
                      <a:pt x="83" y="198"/>
                      <a:pt x="61" y="212"/>
                    </a:cubicBezTo>
                    <a:cubicBezTo>
                      <a:pt x="46" y="214"/>
                      <a:pt x="46" y="214"/>
                      <a:pt x="46" y="214"/>
                    </a:cubicBezTo>
                    <a:cubicBezTo>
                      <a:pt x="44" y="219"/>
                      <a:pt x="44" y="219"/>
                      <a:pt x="44" y="219"/>
                    </a:cubicBezTo>
                    <a:cubicBezTo>
                      <a:pt x="37" y="217"/>
                      <a:pt x="37" y="217"/>
                      <a:pt x="37" y="217"/>
                    </a:cubicBezTo>
                    <a:cubicBezTo>
                      <a:pt x="35" y="225"/>
                      <a:pt x="32" y="219"/>
                      <a:pt x="32" y="226"/>
                    </a:cubicBezTo>
                    <a:cubicBezTo>
                      <a:pt x="32" y="233"/>
                      <a:pt x="32" y="233"/>
                      <a:pt x="32" y="233"/>
                    </a:cubicBezTo>
                    <a:cubicBezTo>
                      <a:pt x="32" y="243"/>
                      <a:pt x="47" y="257"/>
                      <a:pt x="56" y="258"/>
                    </a:cubicBezTo>
                    <a:cubicBezTo>
                      <a:pt x="72" y="260"/>
                      <a:pt x="81" y="258"/>
                      <a:pt x="94" y="252"/>
                    </a:cubicBezTo>
                    <a:cubicBezTo>
                      <a:pt x="102" y="249"/>
                      <a:pt x="159" y="223"/>
                      <a:pt x="160" y="223"/>
                    </a:cubicBezTo>
                    <a:cubicBezTo>
                      <a:pt x="165" y="223"/>
                      <a:pt x="165" y="223"/>
                      <a:pt x="165" y="223"/>
                    </a:cubicBezTo>
                    <a:cubicBezTo>
                      <a:pt x="169" y="223"/>
                      <a:pt x="170" y="224"/>
                      <a:pt x="170" y="228"/>
                    </a:cubicBezTo>
                    <a:cubicBezTo>
                      <a:pt x="170" y="235"/>
                      <a:pt x="170" y="235"/>
                      <a:pt x="170" y="235"/>
                    </a:cubicBezTo>
                    <a:cubicBezTo>
                      <a:pt x="170" y="243"/>
                      <a:pt x="148" y="296"/>
                      <a:pt x="144" y="305"/>
                    </a:cubicBezTo>
                    <a:cubicBezTo>
                      <a:pt x="133" y="327"/>
                      <a:pt x="118" y="344"/>
                      <a:pt x="105" y="363"/>
                    </a:cubicBezTo>
                    <a:cubicBezTo>
                      <a:pt x="91" y="385"/>
                      <a:pt x="77" y="397"/>
                      <a:pt x="58" y="413"/>
                    </a:cubicBezTo>
                    <a:cubicBezTo>
                      <a:pt x="49" y="421"/>
                      <a:pt x="10" y="448"/>
                      <a:pt x="0" y="450"/>
                    </a:cubicBezTo>
                    <a:cubicBezTo>
                      <a:pt x="2" y="460"/>
                      <a:pt x="2" y="460"/>
                      <a:pt x="2" y="460"/>
                    </a:cubicBezTo>
                    <a:cubicBezTo>
                      <a:pt x="24" y="464"/>
                      <a:pt x="24" y="464"/>
                      <a:pt x="24" y="464"/>
                    </a:cubicBezTo>
                    <a:cubicBezTo>
                      <a:pt x="37" y="466"/>
                      <a:pt x="73" y="442"/>
                      <a:pt x="82" y="436"/>
                    </a:cubicBezTo>
                    <a:cubicBezTo>
                      <a:pt x="105" y="421"/>
                      <a:pt x="111" y="417"/>
                      <a:pt x="129" y="398"/>
                    </a:cubicBezTo>
                    <a:cubicBezTo>
                      <a:pt x="146" y="380"/>
                      <a:pt x="151" y="366"/>
                      <a:pt x="163" y="345"/>
                    </a:cubicBezTo>
                    <a:cubicBezTo>
                      <a:pt x="173" y="330"/>
                      <a:pt x="183" y="300"/>
                      <a:pt x="205" y="314"/>
                    </a:cubicBezTo>
                    <a:cubicBezTo>
                      <a:pt x="218" y="322"/>
                      <a:pt x="216" y="326"/>
                      <a:pt x="225" y="337"/>
                    </a:cubicBezTo>
                    <a:cubicBezTo>
                      <a:pt x="229" y="341"/>
                      <a:pt x="231" y="346"/>
                      <a:pt x="234" y="350"/>
                    </a:cubicBezTo>
                    <a:cubicBezTo>
                      <a:pt x="238" y="354"/>
                      <a:pt x="241" y="356"/>
                      <a:pt x="244" y="361"/>
                    </a:cubicBezTo>
                    <a:cubicBezTo>
                      <a:pt x="258" y="381"/>
                      <a:pt x="263" y="392"/>
                      <a:pt x="280" y="410"/>
                    </a:cubicBezTo>
                    <a:cubicBezTo>
                      <a:pt x="315" y="446"/>
                      <a:pt x="324" y="464"/>
                      <a:pt x="396" y="464"/>
                    </a:cubicBezTo>
                    <a:cubicBezTo>
                      <a:pt x="425" y="464"/>
                      <a:pt x="446" y="461"/>
                      <a:pt x="445" y="435"/>
                    </a:cubicBezTo>
                    <a:cubicBezTo>
                      <a:pt x="422" y="423"/>
                      <a:pt x="394" y="416"/>
                      <a:pt x="371" y="403"/>
                    </a:cubicBezTo>
                    <a:cubicBezTo>
                      <a:pt x="347" y="389"/>
                      <a:pt x="330" y="379"/>
                      <a:pt x="308" y="3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4" name="ïṣ1íḑé"/>
              <p:cNvSpPr/>
              <p:nvPr/>
            </p:nvSpPr>
            <p:spPr bwMode="auto">
              <a:xfrm>
                <a:off x="4762500" y="2398713"/>
                <a:ext cx="1316038" cy="1169988"/>
              </a:xfrm>
              <a:custGeom>
                <a:avLst/>
                <a:gdLst>
                  <a:gd name="T0" fmla="*/ 290 w 399"/>
                  <a:gd name="T1" fmla="*/ 258 h 355"/>
                  <a:gd name="T2" fmla="*/ 263 w 399"/>
                  <a:gd name="T3" fmla="*/ 258 h 355"/>
                  <a:gd name="T4" fmla="*/ 251 w 399"/>
                  <a:gd name="T5" fmla="*/ 258 h 355"/>
                  <a:gd name="T6" fmla="*/ 214 w 399"/>
                  <a:gd name="T7" fmla="*/ 243 h 355"/>
                  <a:gd name="T8" fmla="*/ 213 w 399"/>
                  <a:gd name="T9" fmla="*/ 229 h 355"/>
                  <a:gd name="T10" fmla="*/ 225 w 399"/>
                  <a:gd name="T11" fmla="*/ 183 h 355"/>
                  <a:gd name="T12" fmla="*/ 268 w 399"/>
                  <a:gd name="T13" fmla="*/ 165 h 355"/>
                  <a:gd name="T14" fmla="*/ 273 w 399"/>
                  <a:gd name="T15" fmla="*/ 168 h 355"/>
                  <a:gd name="T16" fmla="*/ 306 w 399"/>
                  <a:gd name="T17" fmla="*/ 161 h 355"/>
                  <a:gd name="T18" fmla="*/ 324 w 399"/>
                  <a:gd name="T19" fmla="*/ 139 h 355"/>
                  <a:gd name="T20" fmla="*/ 244 w 399"/>
                  <a:gd name="T21" fmla="*/ 131 h 355"/>
                  <a:gd name="T22" fmla="*/ 242 w 399"/>
                  <a:gd name="T23" fmla="*/ 131 h 355"/>
                  <a:gd name="T24" fmla="*/ 232 w 399"/>
                  <a:gd name="T25" fmla="*/ 102 h 355"/>
                  <a:gd name="T26" fmla="*/ 256 w 399"/>
                  <a:gd name="T27" fmla="*/ 41 h 355"/>
                  <a:gd name="T28" fmla="*/ 256 w 399"/>
                  <a:gd name="T29" fmla="*/ 36 h 355"/>
                  <a:gd name="T30" fmla="*/ 213 w 399"/>
                  <a:gd name="T31" fmla="*/ 3 h 355"/>
                  <a:gd name="T32" fmla="*/ 178 w 399"/>
                  <a:gd name="T33" fmla="*/ 46 h 355"/>
                  <a:gd name="T34" fmla="*/ 156 w 399"/>
                  <a:gd name="T35" fmla="*/ 179 h 355"/>
                  <a:gd name="T36" fmla="*/ 147 w 399"/>
                  <a:gd name="T37" fmla="*/ 241 h 355"/>
                  <a:gd name="T38" fmla="*/ 113 w 399"/>
                  <a:gd name="T39" fmla="*/ 285 h 355"/>
                  <a:gd name="T40" fmla="*/ 0 w 399"/>
                  <a:gd name="T41" fmla="*/ 326 h 355"/>
                  <a:gd name="T42" fmla="*/ 40 w 399"/>
                  <a:gd name="T43" fmla="*/ 355 h 355"/>
                  <a:gd name="T44" fmla="*/ 45 w 399"/>
                  <a:gd name="T45" fmla="*/ 355 h 355"/>
                  <a:gd name="T46" fmla="*/ 90 w 399"/>
                  <a:gd name="T47" fmla="*/ 347 h 355"/>
                  <a:gd name="T48" fmla="*/ 96 w 399"/>
                  <a:gd name="T49" fmla="*/ 347 h 355"/>
                  <a:gd name="T50" fmla="*/ 281 w 399"/>
                  <a:gd name="T51" fmla="*/ 306 h 355"/>
                  <a:gd name="T52" fmla="*/ 355 w 399"/>
                  <a:gd name="T53" fmla="*/ 318 h 355"/>
                  <a:gd name="T54" fmla="*/ 365 w 399"/>
                  <a:gd name="T55" fmla="*/ 318 h 355"/>
                  <a:gd name="T56" fmla="*/ 399 w 399"/>
                  <a:gd name="T57" fmla="*/ 282 h 355"/>
                  <a:gd name="T58" fmla="*/ 290 w 399"/>
                  <a:gd name="T59" fmla="*/ 258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99" h="355">
                    <a:moveTo>
                      <a:pt x="290" y="258"/>
                    </a:moveTo>
                    <a:cubicBezTo>
                      <a:pt x="263" y="258"/>
                      <a:pt x="263" y="258"/>
                      <a:pt x="263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36" y="258"/>
                      <a:pt x="220" y="252"/>
                      <a:pt x="214" y="243"/>
                    </a:cubicBezTo>
                    <a:cubicBezTo>
                      <a:pt x="213" y="229"/>
                      <a:pt x="213" y="229"/>
                      <a:pt x="213" y="229"/>
                    </a:cubicBezTo>
                    <a:cubicBezTo>
                      <a:pt x="217" y="227"/>
                      <a:pt x="217" y="195"/>
                      <a:pt x="225" y="183"/>
                    </a:cubicBezTo>
                    <a:cubicBezTo>
                      <a:pt x="235" y="169"/>
                      <a:pt x="264" y="173"/>
                      <a:pt x="268" y="165"/>
                    </a:cubicBezTo>
                    <a:cubicBezTo>
                      <a:pt x="273" y="168"/>
                      <a:pt x="273" y="168"/>
                      <a:pt x="273" y="168"/>
                    </a:cubicBezTo>
                    <a:cubicBezTo>
                      <a:pt x="277" y="165"/>
                      <a:pt x="299" y="165"/>
                      <a:pt x="306" y="161"/>
                    </a:cubicBezTo>
                    <a:cubicBezTo>
                      <a:pt x="312" y="158"/>
                      <a:pt x="324" y="146"/>
                      <a:pt x="324" y="139"/>
                    </a:cubicBezTo>
                    <a:cubicBezTo>
                      <a:pt x="324" y="99"/>
                      <a:pt x="265" y="131"/>
                      <a:pt x="244" y="131"/>
                    </a:cubicBezTo>
                    <a:cubicBezTo>
                      <a:pt x="242" y="131"/>
                      <a:pt x="242" y="131"/>
                      <a:pt x="242" y="131"/>
                    </a:cubicBezTo>
                    <a:cubicBezTo>
                      <a:pt x="231" y="131"/>
                      <a:pt x="232" y="114"/>
                      <a:pt x="232" y="102"/>
                    </a:cubicBezTo>
                    <a:cubicBezTo>
                      <a:pt x="233" y="100"/>
                      <a:pt x="256" y="43"/>
                      <a:pt x="256" y="41"/>
                    </a:cubicBezTo>
                    <a:cubicBezTo>
                      <a:pt x="256" y="36"/>
                      <a:pt x="256" y="36"/>
                      <a:pt x="256" y="36"/>
                    </a:cubicBezTo>
                    <a:cubicBezTo>
                      <a:pt x="256" y="17"/>
                      <a:pt x="228" y="0"/>
                      <a:pt x="213" y="3"/>
                    </a:cubicBezTo>
                    <a:cubicBezTo>
                      <a:pt x="179" y="11"/>
                      <a:pt x="183" y="13"/>
                      <a:pt x="178" y="46"/>
                    </a:cubicBezTo>
                    <a:cubicBezTo>
                      <a:pt x="170" y="90"/>
                      <a:pt x="165" y="136"/>
                      <a:pt x="156" y="179"/>
                    </a:cubicBezTo>
                    <a:cubicBezTo>
                      <a:pt x="153" y="196"/>
                      <a:pt x="151" y="223"/>
                      <a:pt x="147" y="241"/>
                    </a:cubicBezTo>
                    <a:cubicBezTo>
                      <a:pt x="138" y="278"/>
                      <a:pt x="150" y="275"/>
                      <a:pt x="113" y="285"/>
                    </a:cubicBezTo>
                    <a:cubicBezTo>
                      <a:pt x="88" y="292"/>
                      <a:pt x="0" y="303"/>
                      <a:pt x="0" y="326"/>
                    </a:cubicBezTo>
                    <a:cubicBezTo>
                      <a:pt x="0" y="342"/>
                      <a:pt x="23" y="355"/>
                      <a:pt x="40" y="355"/>
                    </a:cubicBezTo>
                    <a:cubicBezTo>
                      <a:pt x="45" y="355"/>
                      <a:pt x="45" y="355"/>
                      <a:pt x="45" y="355"/>
                    </a:cubicBezTo>
                    <a:cubicBezTo>
                      <a:pt x="61" y="355"/>
                      <a:pt x="80" y="353"/>
                      <a:pt x="90" y="347"/>
                    </a:cubicBezTo>
                    <a:cubicBezTo>
                      <a:pt x="96" y="347"/>
                      <a:pt x="96" y="347"/>
                      <a:pt x="96" y="347"/>
                    </a:cubicBezTo>
                    <a:cubicBezTo>
                      <a:pt x="117" y="332"/>
                      <a:pt x="241" y="306"/>
                      <a:pt x="281" y="306"/>
                    </a:cubicBezTo>
                    <a:cubicBezTo>
                      <a:pt x="311" y="306"/>
                      <a:pt x="331" y="318"/>
                      <a:pt x="355" y="318"/>
                    </a:cubicBezTo>
                    <a:cubicBezTo>
                      <a:pt x="365" y="318"/>
                      <a:pt x="365" y="318"/>
                      <a:pt x="365" y="318"/>
                    </a:cubicBezTo>
                    <a:cubicBezTo>
                      <a:pt x="383" y="318"/>
                      <a:pt x="399" y="303"/>
                      <a:pt x="399" y="282"/>
                    </a:cubicBezTo>
                    <a:cubicBezTo>
                      <a:pt x="399" y="255"/>
                      <a:pt x="318" y="258"/>
                      <a:pt x="290" y="2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5" name="íS1íḑe"/>
              <p:cNvSpPr/>
              <p:nvPr/>
            </p:nvSpPr>
            <p:spPr bwMode="auto">
              <a:xfrm>
                <a:off x="6553200" y="2471738"/>
                <a:ext cx="239713" cy="196850"/>
              </a:xfrm>
              <a:custGeom>
                <a:avLst/>
                <a:gdLst>
                  <a:gd name="T0" fmla="*/ 44 w 73"/>
                  <a:gd name="T1" fmla="*/ 60 h 60"/>
                  <a:gd name="T2" fmla="*/ 73 w 73"/>
                  <a:gd name="T3" fmla="*/ 32 h 60"/>
                  <a:gd name="T4" fmla="*/ 25 w 73"/>
                  <a:gd name="T5" fmla="*/ 0 h 60"/>
                  <a:gd name="T6" fmla="*/ 24 w 73"/>
                  <a:gd name="T7" fmla="*/ 0 h 60"/>
                  <a:gd name="T8" fmla="*/ 0 w 73"/>
                  <a:gd name="T9" fmla="*/ 14 h 60"/>
                  <a:gd name="T10" fmla="*/ 0 w 73"/>
                  <a:gd name="T11" fmla="*/ 17 h 60"/>
                  <a:gd name="T12" fmla="*/ 44 w 73"/>
                  <a:gd name="T13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60">
                    <a:moveTo>
                      <a:pt x="44" y="60"/>
                    </a:moveTo>
                    <a:cubicBezTo>
                      <a:pt x="61" y="60"/>
                      <a:pt x="73" y="50"/>
                      <a:pt x="73" y="32"/>
                    </a:cubicBezTo>
                    <a:cubicBezTo>
                      <a:pt x="73" y="11"/>
                      <a:pt x="46" y="0"/>
                      <a:pt x="2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5" y="0"/>
                      <a:pt x="0" y="7"/>
                      <a:pt x="0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36"/>
                      <a:pt x="25" y="60"/>
                      <a:pt x="4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6" name="í$ḻïḍé"/>
              <p:cNvSpPr/>
              <p:nvPr/>
            </p:nvSpPr>
            <p:spPr bwMode="auto">
              <a:xfrm>
                <a:off x="6446838" y="2151063"/>
                <a:ext cx="1600200" cy="1668463"/>
              </a:xfrm>
              <a:custGeom>
                <a:avLst/>
                <a:gdLst>
                  <a:gd name="T0" fmla="*/ 445 w 485"/>
                  <a:gd name="T1" fmla="*/ 250 h 506"/>
                  <a:gd name="T2" fmla="*/ 407 w 485"/>
                  <a:gd name="T3" fmla="*/ 255 h 506"/>
                  <a:gd name="T4" fmla="*/ 394 w 485"/>
                  <a:gd name="T5" fmla="*/ 250 h 506"/>
                  <a:gd name="T6" fmla="*/ 371 w 485"/>
                  <a:gd name="T7" fmla="*/ 171 h 506"/>
                  <a:gd name="T8" fmla="*/ 322 w 485"/>
                  <a:gd name="T9" fmla="*/ 158 h 506"/>
                  <a:gd name="T10" fmla="*/ 359 w 485"/>
                  <a:gd name="T11" fmla="*/ 78 h 506"/>
                  <a:gd name="T12" fmla="*/ 281 w 485"/>
                  <a:gd name="T13" fmla="*/ 94 h 506"/>
                  <a:gd name="T14" fmla="*/ 224 w 485"/>
                  <a:gd name="T15" fmla="*/ 119 h 506"/>
                  <a:gd name="T16" fmla="*/ 246 w 485"/>
                  <a:gd name="T17" fmla="*/ 66 h 506"/>
                  <a:gd name="T18" fmla="*/ 261 w 485"/>
                  <a:gd name="T19" fmla="*/ 16 h 506"/>
                  <a:gd name="T20" fmla="*/ 182 w 485"/>
                  <a:gd name="T21" fmla="*/ 69 h 506"/>
                  <a:gd name="T22" fmla="*/ 151 w 485"/>
                  <a:gd name="T23" fmla="*/ 165 h 506"/>
                  <a:gd name="T24" fmla="*/ 236 w 485"/>
                  <a:gd name="T25" fmla="*/ 172 h 506"/>
                  <a:gd name="T26" fmla="*/ 246 w 485"/>
                  <a:gd name="T27" fmla="*/ 177 h 506"/>
                  <a:gd name="T28" fmla="*/ 195 w 485"/>
                  <a:gd name="T29" fmla="*/ 277 h 506"/>
                  <a:gd name="T30" fmla="*/ 146 w 485"/>
                  <a:gd name="T31" fmla="*/ 339 h 506"/>
                  <a:gd name="T32" fmla="*/ 112 w 485"/>
                  <a:gd name="T33" fmla="*/ 342 h 506"/>
                  <a:gd name="T34" fmla="*/ 117 w 485"/>
                  <a:gd name="T35" fmla="*/ 304 h 506"/>
                  <a:gd name="T36" fmla="*/ 66 w 485"/>
                  <a:gd name="T37" fmla="*/ 413 h 506"/>
                  <a:gd name="T38" fmla="*/ 52 w 485"/>
                  <a:gd name="T39" fmla="*/ 366 h 506"/>
                  <a:gd name="T40" fmla="*/ 84 w 485"/>
                  <a:gd name="T41" fmla="*/ 214 h 506"/>
                  <a:gd name="T42" fmla="*/ 69 w 485"/>
                  <a:gd name="T43" fmla="*/ 196 h 506"/>
                  <a:gd name="T44" fmla="*/ 0 w 485"/>
                  <a:gd name="T45" fmla="*/ 354 h 506"/>
                  <a:gd name="T46" fmla="*/ 0 w 485"/>
                  <a:gd name="T47" fmla="*/ 377 h 506"/>
                  <a:gd name="T48" fmla="*/ 64 w 485"/>
                  <a:gd name="T49" fmla="*/ 491 h 506"/>
                  <a:gd name="T50" fmla="*/ 96 w 485"/>
                  <a:gd name="T51" fmla="*/ 431 h 506"/>
                  <a:gd name="T52" fmla="*/ 125 w 485"/>
                  <a:gd name="T53" fmla="*/ 383 h 506"/>
                  <a:gd name="T54" fmla="*/ 163 w 485"/>
                  <a:gd name="T55" fmla="*/ 420 h 506"/>
                  <a:gd name="T56" fmla="*/ 183 w 485"/>
                  <a:gd name="T57" fmla="*/ 473 h 506"/>
                  <a:gd name="T58" fmla="*/ 251 w 485"/>
                  <a:gd name="T59" fmla="*/ 476 h 506"/>
                  <a:gd name="T60" fmla="*/ 328 w 485"/>
                  <a:gd name="T61" fmla="*/ 495 h 506"/>
                  <a:gd name="T62" fmla="*/ 392 w 485"/>
                  <a:gd name="T63" fmla="*/ 416 h 506"/>
                  <a:gd name="T64" fmla="*/ 388 w 485"/>
                  <a:gd name="T65" fmla="*/ 408 h 506"/>
                  <a:gd name="T66" fmla="*/ 379 w 485"/>
                  <a:gd name="T67" fmla="*/ 356 h 506"/>
                  <a:gd name="T68" fmla="*/ 485 w 485"/>
                  <a:gd name="T69" fmla="*/ 274 h 506"/>
                  <a:gd name="T70" fmla="*/ 456 w 485"/>
                  <a:gd name="T71" fmla="*/ 250 h 506"/>
                  <a:gd name="T72" fmla="*/ 254 w 485"/>
                  <a:gd name="T73" fmla="*/ 277 h 506"/>
                  <a:gd name="T74" fmla="*/ 253 w 485"/>
                  <a:gd name="T75" fmla="*/ 301 h 506"/>
                  <a:gd name="T76" fmla="*/ 246 w 485"/>
                  <a:gd name="T77" fmla="*/ 293 h 506"/>
                  <a:gd name="T78" fmla="*/ 298 w 485"/>
                  <a:gd name="T79" fmla="*/ 469 h 506"/>
                  <a:gd name="T80" fmla="*/ 292 w 485"/>
                  <a:gd name="T81" fmla="*/ 462 h 506"/>
                  <a:gd name="T82" fmla="*/ 304 w 485"/>
                  <a:gd name="T83" fmla="*/ 462 h 506"/>
                  <a:gd name="T84" fmla="*/ 351 w 485"/>
                  <a:gd name="T85" fmla="*/ 321 h 506"/>
                  <a:gd name="T86" fmla="*/ 299 w 485"/>
                  <a:gd name="T87" fmla="*/ 427 h 506"/>
                  <a:gd name="T88" fmla="*/ 246 w 485"/>
                  <a:gd name="T89" fmla="*/ 437 h 506"/>
                  <a:gd name="T90" fmla="*/ 219 w 485"/>
                  <a:gd name="T91" fmla="*/ 426 h 506"/>
                  <a:gd name="T92" fmla="*/ 254 w 485"/>
                  <a:gd name="T93" fmla="*/ 335 h 506"/>
                  <a:gd name="T94" fmla="*/ 260 w 485"/>
                  <a:gd name="T95" fmla="*/ 370 h 506"/>
                  <a:gd name="T96" fmla="*/ 280 w 485"/>
                  <a:gd name="T97" fmla="*/ 393 h 506"/>
                  <a:gd name="T98" fmla="*/ 312 w 485"/>
                  <a:gd name="T99" fmla="*/ 393 h 506"/>
                  <a:gd name="T100" fmla="*/ 298 w 485"/>
                  <a:gd name="T101" fmla="*/ 321 h 506"/>
                  <a:gd name="T102" fmla="*/ 351 w 485"/>
                  <a:gd name="T103" fmla="*/ 313 h 506"/>
                  <a:gd name="T104" fmla="*/ 358 w 485"/>
                  <a:gd name="T105" fmla="*/ 242 h 506"/>
                  <a:gd name="T106" fmla="*/ 298 w 485"/>
                  <a:gd name="T107" fmla="*/ 258 h 506"/>
                  <a:gd name="T108" fmla="*/ 305 w 485"/>
                  <a:gd name="T109" fmla="*/ 224 h 506"/>
                  <a:gd name="T110" fmla="*/ 341 w 485"/>
                  <a:gd name="T111" fmla="*/ 213 h 506"/>
                  <a:gd name="T112" fmla="*/ 358 w 485"/>
                  <a:gd name="T113" fmla="*/ 242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85" h="506">
                    <a:moveTo>
                      <a:pt x="456" y="250"/>
                    </a:moveTo>
                    <a:cubicBezTo>
                      <a:pt x="445" y="250"/>
                      <a:pt x="445" y="250"/>
                      <a:pt x="445" y="250"/>
                    </a:cubicBezTo>
                    <a:cubicBezTo>
                      <a:pt x="431" y="250"/>
                      <a:pt x="423" y="255"/>
                      <a:pt x="411" y="255"/>
                    </a:cubicBezTo>
                    <a:cubicBezTo>
                      <a:pt x="407" y="255"/>
                      <a:pt x="407" y="255"/>
                      <a:pt x="407" y="255"/>
                    </a:cubicBezTo>
                    <a:cubicBezTo>
                      <a:pt x="404" y="255"/>
                      <a:pt x="404" y="256"/>
                      <a:pt x="402" y="257"/>
                    </a:cubicBezTo>
                    <a:cubicBezTo>
                      <a:pt x="394" y="250"/>
                      <a:pt x="394" y="250"/>
                      <a:pt x="394" y="250"/>
                    </a:cubicBezTo>
                    <a:cubicBezTo>
                      <a:pt x="395" y="216"/>
                      <a:pt x="395" y="216"/>
                      <a:pt x="395" y="216"/>
                    </a:cubicBezTo>
                    <a:cubicBezTo>
                      <a:pt x="397" y="193"/>
                      <a:pt x="384" y="180"/>
                      <a:pt x="371" y="171"/>
                    </a:cubicBezTo>
                    <a:cubicBezTo>
                      <a:pt x="353" y="157"/>
                      <a:pt x="322" y="173"/>
                      <a:pt x="322" y="162"/>
                    </a:cubicBezTo>
                    <a:cubicBezTo>
                      <a:pt x="322" y="158"/>
                      <a:pt x="322" y="158"/>
                      <a:pt x="322" y="158"/>
                    </a:cubicBezTo>
                    <a:cubicBezTo>
                      <a:pt x="322" y="154"/>
                      <a:pt x="351" y="115"/>
                      <a:pt x="355" y="108"/>
                    </a:cubicBezTo>
                    <a:cubicBezTo>
                      <a:pt x="361" y="97"/>
                      <a:pt x="366" y="93"/>
                      <a:pt x="359" y="78"/>
                    </a:cubicBezTo>
                    <a:cubicBezTo>
                      <a:pt x="356" y="71"/>
                      <a:pt x="342" y="63"/>
                      <a:pt x="332" y="63"/>
                    </a:cubicBezTo>
                    <a:cubicBezTo>
                      <a:pt x="320" y="63"/>
                      <a:pt x="293" y="87"/>
                      <a:pt x="281" y="94"/>
                    </a:cubicBezTo>
                    <a:cubicBezTo>
                      <a:pt x="265" y="103"/>
                      <a:pt x="247" y="116"/>
                      <a:pt x="227" y="121"/>
                    </a:cubicBezTo>
                    <a:cubicBezTo>
                      <a:pt x="224" y="119"/>
                      <a:pt x="224" y="119"/>
                      <a:pt x="224" y="119"/>
                    </a:cubicBezTo>
                    <a:cubicBezTo>
                      <a:pt x="223" y="114"/>
                      <a:pt x="222" y="116"/>
                      <a:pt x="222" y="112"/>
                    </a:cubicBezTo>
                    <a:cubicBezTo>
                      <a:pt x="222" y="103"/>
                      <a:pt x="241" y="74"/>
                      <a:pt x="246" y="66"/>
                    </a:cubicBezTo>
                    <a:cubicBezTo>
                      <a:pt x="250" y="60"/>
                      <a:pt x="254" y="50"/>
                      <a:pt x="257" y="42"/>
                    </a:cubicBezTo>
                    <a:cubicBezTo>
                      <a:pt x="262" y="30"/>
                      <a:pt x="259" y="24"/>
                      <a:pt x="261" y="16"/>
                    </a:cubicBezTo>
                    <a:cubicBezTo>
                      <a:pt x="255" y="11"/>
                      <a:pt x="252" y="0"/>
                      <a:pt x="236" y="0"/>
                    </a:cubicBezTo>
                    <a:cubicBezTo>
                      <a:pt x="222" y="0"/>
                      <a:pt x="189" y="56"/>
                      <a:pt x="182" y="69"/>
                    </a:cubicBezTo>
                    <a:cubicBezTo>
                      <a:pt x="172" y="88"/>
                      <a:pt x="151" y="134"/>
                      <a:pt x="151" y="160"/>
                    </a:cubicBezTo>
                    <a:cubicBezTo>
                      <a:pt x="151" y="165"/>
                      <a:pt x="151" y="165"/>
                      <a:pt x="151" y="165"/>
                    </a:cubicBezTo>
                    <a:cubicBezTo>
                      <a:pt x="151" y="181"/>
                      <a:pt x="173" y="197"/>
                      <a:pt x="190" y="197"/>
                    </a:cubicBezTo>
                    <a:cubicBezTo>
                      <a:pt x="214" y="197"/>
                      <a:pt x="219" y="172"/>
                      <a:pt x="236" y="172"/>
                    </a:cubicBezTo>
                    <a:cubicBezTo>
                      <a:pt x="239" y="172"/>
                      <a:pt x="239" y="172"/>
                      <a:pt x="239" y="172"/>
                    </a:cubicBezTo>
                    <a:cubicBezTo>
                      <a:pt x="242" y="172"/>
                      <a:pt x="246" y="175"/>
                      <a:pt x="246" y="177"/>
                    </a:cubicBezTo>
                    <a:cubicBezTo>
                      <a:pt x="246" y="183"/>
                      <a:pt x="223" y="219"/>
                      <a:pt x="218" y="226"/>
                    </a:cubicBezTo>
                    <a:cubicBezTo>
                      <a:pt x="210" y="239"/>
                      <a:pt x="200" y="261"/>
                      <a:pt x="195" y="277"/>
                    </a:cubicBezTo>
                    <a:cubicBezTo>
                      <a:pt x="191" y="288"/>
                      <a:pt x="179" y="325"/>
                      <a:pt x="171" y="330"/>
                    </a:cubicBezTo>
                    <a:cubicBezTo>
                      <a:pt x="164" y="334"/>
                      <a:pt x="149" y="337"/>
                      <a:pt x="146" y="339"/>
                    </a:cubicBezTo>
                    <a:cubicBezTo>
                      <a:pt x="137" y="345"/>
                      <a:pt x="130" y="346"/>
                      <a:pt x="118" y="349"/>
                    </a:cubicBezTo>
                    <a:cubicBezTo>
                      <a:pt x="115" y="347"/>
                      <a:pt x="112" y="347"/>
                      <a:pt x="112" y="342"/>
                    </a:cubicBezTo>
                    <a:cubicBezTo>
                      <a:pt x="112" y="335"/>
                      <a:pt x="112" y="335"/>
                      <a:pt x="112" y="335"/>
                    </a:cubicBezTo>
                    <a:cubicBezTo>
                      <a:pt x="112" y="324"/>
                      <a:pt x="116" y="315"/>
                      <a:pt x="117" y="304"/>
                    </a:cubicBezTo>
                    <a:cubicBezTo>
                      <a:pt x="112" y="303"/>
                      <a:pt x="112" y="303"/>
                      <a:pt x="112" y="303"/>
                    </a:cubicBezTo>
                    <a:cubicBezTo>
                      <a:pt x="90" y="314"/>
                      <a:pt x="85" y="413"/>
                      <a:pt x="66" y="413"/>
                    </a:cubicBezTo>
                    <a:cubicBezTo>
                      <a:pt x="61" y="413"/>
                      <a:pt x="55" y="400"/>
                      <a:pt x="53" y="393"/>
                    </a:cubicBezTo>
                    <a:cubicBezTo>
                      <a:pt x="51" y="381"/>
                      <a:pt x="52" y="378"/>
                      <a:pt x="52" y="366"/>
                    </a:cubicBezTo>
                    <a:cubicBezTo>
                      <a:pt x="52" y="342"/>
                      <a:pt x="53" y="325"/>
                      <a:pt x="56" y="310"/>
                    </a:cubicBezTo>
                    <a:cubicBezTo>
                      <a:pt x="60" y="277"/>
                      <a:pt x="71" y="240"/>
                      <a:pt x="84" y="214"/>
                    </a:cubicBezTo>
                    <a:cubicBezTo>
                      <a:pt x="80" y="206"/>
                      <a:pt x="86" y="196"/>
                      <a:pt x="71" y="196"/>
                    </a:cubicBezTo>
                    <a:cubicBezTo>
                      <a:pt x="69" y="196"/>
                      <a:pt x="69" y="196"/>
                      <a:pt x="69" y="196"/>
                    </a:cubicBezTo>
                    <a:cubicBezTo>
                      <a:pt x="47" y="196"/>
                      <a:pt x="20" y="240"/>
                      <a:pt x="14" y="257"/>
                    </a:cubicBezTo>
                    <a:cubicBezTo>
                      <a:pt x="3" y="283"/>
                      <a:pt x="0" y="328"/>
                      <a:pt x="0" y="354"/>
                    </a:cubicBezTo>
                    <a:cubicBezTo>
                      <a:pt x="0" y="364"/>
                      <a:pt x="0" y="364"/>
                      <a:pt x="0" y="364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0" y="427"/>
                      <a:pt x="10" y="502"/>
                      <a:pt x="64" y="491"/>
                    </a:cubicBezTo>
                    <a:cubicBezTo>
                      <a:pt x="71" y="490"/>
                      <a:pt x="83" y="475"/>
                      <a:pt x="87" y="468"/>
                    </a:cubicBezTo>
                    <a:cubicBezTo>
                      <a:pt x="91" y="459"/>
                      <a:pt x="95" y="443"/>
                      <a:pt x="96" y="431"/>
                    </a:cubicBezTo>
                    <a:cubicBezTo>
                      <a:pt x="97" y="421"/>
                      <a:pt x="96" y="404"/>
                      <a:pt x="98" y="391"/>
                    </a:cubicBezTo>
                    <a:cubicBezTo>
                      <a:pt x="102" y="366"/>
                      <a:pt x="105" y="383"/>
                      <a:pt x="125" y="383"/>
                    </a:cubicBezTo>
                    <a:cubicBezTo>
                      <a:pt x="138" y="383"/>
                      <a:pt x="144" y="372"/>
                      <a:pt x="159" y="372"/>
                    </a:cubicBezTo>
                    <a:cubicBezTo>
                      <a:pt x="174" y="372"/>
                      <a:pt x="163" y="406"/>
                      <a:pt x="163" y="420"/>
                    </a:cubicBezTo>
                    <a:cubicBezTo>
                      <a:pt x="163" y="427"/>
                      <a:pt x="165" y="448"/>
                      <a:pt x="167" y="453"/>
                    </a:cubicBezTo>
                    <a:cubicBezTo>
                      <a:pt x="174" y="470"/>
                      <a:pt x="176" y="463"/>
                      <a:pt x="183" y="473"/>
                    </a:cubicBezTo>
                    <a:cubicBezTo>
                      <a:pt x="187" y="471"/>
                      <a:pt x="206" y="478"/>
                      <a:pt x="215" y="479"/>
                    </a:cubicBezTo>
                    <a:cubicBezTo>
                      <a:pt x="233" y="482"/>
                      <a:pt x="235" y="476"/>
                      <a:pt x="251" y="476"/>
                    </a:cubicBezTo>
                    <a:cubicBezTo>
                      <a:pt x="261" y="476"/>
                      <a:pt x="289" y="499"/>
                      <a:pt x="293" y="505"/>
                    </a:cubicBezTo>
                    <a:cubicBezTo>
                      <a:pt x="309" y="505"/>
                      <a:pt x="318" y="506"/>
                      <a:pt x="328" y="495"/>
                    </a:cubicBezTo>
                    <a:cubicBezTo>
                      <a:pt x="333" y="489"/>
                      <a:pt x="343" y="474"/>
                      <a:pt x="348" y="467"/>
                    </a:cubicBezTo>
                    <a:cubicBezTo>
                      <a:pt x="357" y="453"/>
                      <a:pt x="392" y="433"/>
                      <a:pt x="392" y="416"/>
                    </a:cubicBezTo>
                    <a:cubicBezTo>
                      <a:pt x="392" y="413"/>
                      <a:pt x="392" y="413"/>
                      <a:pt x="392" y="413"/>
                    </a:cubicBezTo>
                    <a:cubicBezTo>
                      <a:pt x="392" y="408"/>
                      <a:pt x="391" y="410"/>
                      <a:pt x="388" y="408"/>
                    </a:cubicBezTo>
                    <a:cubicBezTo>
                      <a:pt x="391" y="401"/>
                      <a:pt x="391" y="401"/>
                      <a:pt x="391" y="401"/>
                    </a:cubicBezTo>
                    <a:cubicBezTo>
                      <a:pt x="375" y="391"/>
                      <a:pt x="373" y="374"/>
                      <a:pt x="379" y="356"/>
                    </a:cubicBezTo>
                    <a:cubicBezTo>
                      <a:pt x="383" y="343"/>
                      <a:pt x="385" y="315"/>
                      <a:pt x="390" y="305"/>
                    </a:cubicBezTo>
                    <a:cubicBezTo>
                      <a:pt x="401" y="286"/>
                      <a:pt x="485" y="308"/>
                      <a:pt x="485" y="274"/>
                    </a:cubicBezTo>
                    <a:cubicBezTo>
                      <a:pt x="485" y="269"/>
                      <a:pt x="485" y="269"/>
                      <a:pt x="485" y="269"/>
                    </a:cubicBezTo>
                    <a:cubicBezTo>
                      <a:pt x="485" y="261"/>
                      <a:pt x="465" y="250"/>
                      <a:pt x="456" y="250"/>
                    </a:cubicBezTo>
                    <a:close/>
                    <a:moveTo>
                      <a:pt x="246" y="293"/>
                    </a:moveTo>
                    <a:cubicBezTo>
                      <a:pt x="246" y="288"/>
                      <a:pt x="252" y="277"/>
                      <a:pt x="254" y="277"/>
                    </a:cubicBezTo>
                    <a:cubicBezTo>
                      <a:pt x="261" y="277"/>
                      <a:pt x="268" y="284"/>
                      <a:pt x="268" y="291"/>
                    </a:cubicBezTo>
                    <a:cubicBezTo>
                      <a:pt x="268" y="297"/>
                      <a:pt x="258" y="301"/>
                      <a:pt x="253" y="301"/>
                    </a:cubicBezTo>
                    <a:cubicBezTo>
                      <a:pt x="249" y="301"/>
                      <a:pt x="250" y="300"/>
                      <a:pt x="246" y="299"/>
                    </a:cubicBezTo>
                    <a:lnTo>
                      <a:pt x="246" y="293"/>
                    </a:lnTo>
                    <a:close/>
                    <a:moveTo>
                      <a:pt x="304" y="469"/>
                    </a:moveTo>
                    <a:cubicBezTo>
                      <a:pt x="298" y="469"/>
                      <a:pt x="298" y="469"/>
                      <a:pt x="298" y="469"/>
                    </a:cubicBezTo>
                    <a:cubicBezTo>
                      <a:pt x="293" y="469"/>
                      <a:pt x="283" y="464"/>
                      <a:pt x="281" y="459"/>
                    </a:cubicBezTo>
                    <a:cubicBezTo>
                      <a:pt x="291" y="460"/>
                      <a:pt x="285" y="462"/>
                      <a:pt x="292" y="462"/>
                    </a:cubicBezTo>
                    <a:cubicBezTo>
                      <a:pt x="293" y="462"/>
                      <a:pt x="293" y="462"/>
                      <a:pt x="293" y="462"/>
                    </a:cubicBezTo>
                    <a:cubicBezTo>
                      <a:pt x="304" y="462"/>
                      <a:pt x="304" y="462"/>
                      <a:pt x="304" y="462"/>
                    </a:cubicBezTo>
                    <a:lnTo>
                      <a:pt x="304" y="469"/>
                    </a:lnTo>
                    <a:close/>
                    <a:moveTo>
                      <a:pt x="351" y="321"/>
                    </a:moveTo>
                    <a:cubicBezTo>
                      <a:pt x="351" y="332"/>
                      <a:pt x="338" y="399"/>
                      <a:pt x="333" y="407"/>
                    </a:cubicBezTo>
                    <a:cubicBezTo>
                      <a:pt x="326" y="418"/>
                      <a:pt x="313" y="424"/>
                      <a:pt x="299" y="427"/>
                    </a:cubicBezTo>
                    <a:cubicBezTo>
                      <a:pt x="290" y="429"/>
                      <a:pt x="264" y="437"/>
                      <a:pt x="256" y="437"/>
                    </a:cubicBezTo>
                    <a:cubicBezTo>
                      <a:pt x="246" y="437"/>
                      <a:pt x="246" y="437"/>
                      <a:pt x="246" y="437"/>
                    </a:cubicBezTo>
                    <a:cubicBezTo>
                      <a:pt x="227" y="435"/>
                      <a:pt x="227" y="435"/>
                      <a:pt x="227" y="435"/>
                    </a:cubicBezTo>
                    <a:cubicBezTo>
                      <a:pt x="219" y="426"/>
                      <a:pt x="219" y="426"/>
                      <a:pt x="219" y="426"/>
                    </a:cubicBezTo>
                    <a:cubicBezTo>
                      <a:pt x="219" y="398"/>
                      <a:pt x="215" y="335"/>
                      <a:pt x="251" y="335"/>
                    </a:cubicBezTo>
                    <a:cubicBezTo>
                      <a:pt x="254" y="335"/>
                      <a:pt x="254" y="335"/>
                      <a:pt x="254" y="335"/>
                    </a:cubicBezTo>
                    <a:cubicBezTo>
                      <a:pt x="257" y="335"/>
                      <a:pt x="259" y="336"/>
                      <a:pt x="259" y="338"/>
                    </a:cubicBezTo>
                    <a:cubicBezTo>
                      <a:pt x="259" y="351"/>
                      <a:pt x="253" y="360"/>
                      <a:pt x="260" y="370"/>
                    </a:cubicBezTo>
                    <a:cubicBezTo>
                      <a:pt x="264" y="374"/>
                      <a:pt x="280" y="382"/>
                      <a:pt x="280" y="388"/>
                    </a:cubicBezTo>
                    <a:cubicBezTo>
                      <a:pt x="280" y="393"/>
                      <a:pt x="280" y="393"/>
                      <a:pt x="280" y="393"/>
                    </a:cubicBezTo>
                    <a:cubicBezTo>
                      <a:pt x="280" y="399"/>
                      <a:pt x="271" y="402"/>
                      <a:pt x="270" y="413"/>
                    </a:cubicBezTo>
                    <a:cubicBezTo>
                      <a:pt x="285" y="413"/>
                      <a:pt x="302" y="399"/>
                      <a:pt x="312" y="393"/>
                    </a:cubicBezTo>
                    <a:cubicBezTo>
                      <a:pt x="331" y="381"/>
                      <a:pt x="323" y="368"/>
                      <a:pt x="313" y="354"/>
                    </a:cubicBezTo>
                    <a:cubicBezTo>
                      <a:pt x="308" y="348"/>
                      <a:pt x="283" y="334"/>
                      <a:pt x="298" y="321"/>
                    </a:cubicBezTo>
                    <a:cubicBezTo>
                      <a:pt x="312" y="310"/>
                      <a:pt x="329" y="311"/>
                      <a:pt x="343" y="304"/>
                    </a:cubicBezTo>
                    <a:cubicBezTo>
                      <a:pt x="346" y="306"/>
                      <a:pt x="351" y="307"/>
                      <a:pt x="351" y="313"/>
                    </a:cubicBezTo>
                    <a:lnTo>
                      <a:pt x="351" y="321"/>
                    </a:lnTo>
                    <a:close/>
                    <a:moveTo>
                      <a:pt x="358" y="242"/>
                    </a:moveTo>
                    <a:cubicBezTo>
                      <a:pt x="358" y="269"/>
                      <a:pt x="347" y="279"/>
                      <a:pt x="324" y="279"/>
                    </a:cubicBezTo>
                    <a:cubicBezTo>
                      <a:pt x="318" y="279"/>
                      <a:pt x="302" y="262"/>
                      <a:pt x="298" y="258"/>
                    </a:cubicBezTo>
                    <a:cubicBezTo>
                      <a:pt x="291" y="251"/>
                      <a:pt x="271" y="248"/>
                      <a:pt x="271" y="238"/>
                    </a:cubicBezTo>
                    <a:cubicBezTo>
                      <a:pt x="271" y="231"/>
                      <a:pt x="298" y="227"/>
                      <a:pt x="305" y="224"/>
                    </a:cubicBezTo>
                    <a:cubicBezTo>
                      <a:pt x="311" y="222"/>
                      <a:pt x="336" y="213"/>
                      <a:pt x="339" y="213"/>
                    </a:cubicBezTo>
                    <a:cubicBezTo>
                      <a:pt x="341" y="213"/>
                      <a:pt x="341" y="213"/>
                      <a:pt x="341" y="213"/>
                    </a:cubicBezTo>
                    <a:cubicBezTo>
                      <a:pt x="354" y="213"/>
                      <a:pt x="358" y="219"/>
                      <a:pt x="358" y="231"/>
                    </a:cubicBezTo>
                    <a:lnTo>
                      <a:pt x="358" y="2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7" name="îṩļïdê"/>
              <p:cNvSpPr/>
              <p:nvPr/>
            </p:nvSpPr>
            <p:spPr bwMode="auto">
              <a:xfrm>
                <a:off x="10015538" y="2327275"/>
                <a:ext cx="227013" cy="392113"/>
              </a:xfrm>
              <a:custGeom>
                <a:avLst/>
                <a:gdLst>
                  <a:gd name="T0" fmla="*/ 43 w 69"/>
                  <a:gd name="T1" fmla="*/ 119 h 119"/>
                  <a:gd name="T2" fmla="*/ 66 w 69"/>
                  <a:gd name="T3" fmla="*/ 95 h 119"/>
                  <a:gd name="T4" fmla="*/ 66 w 69"/>
                  <a:gd name="T5" fmla="*/ 90 h 119"/>
                  <a:gd name="T6" fmla="*/ 59 w 69"/>
                  <a:gd name="T7" fmla="*/ 47 h 119"/>
                  <a:gd name="T8" fmla="*/ 60 w 69"/>
                  <a:gd name="T9" fmla="*/ 26 h 119"/>
                  <a:gd name="T10" fmla="*/ 63 w 69"/>
                  <a:gd name="T11" fmla="*/ 7 h 119"/>
                  <a:gd name="T12" fmla="*/ 51 w 69"/>
                  <a:gd name="T13" fmla="*/ 14 h 119"/>
                  <a:gd name="T14" fmla="*/ 48 w 69"/>
                  <a:gd name="T15" fmla="*/ 14 h 119"/>
                  <a:gd name="T16" fmla="*/ 16 w 69"/>
                  <a:gd name="T17" fmla="*/ 0 h 119"/>
                  <a:gd name="T18" fmla="*/ 0 w 69"/>
                  <a:gd name="T19" fmla="*/ 26 h 119"/>
                  <a:gd name="T20" fmla="*/ 0 w 69"/>
                  <a:gd name="T21" fmla="*/ 29 h 119"/>
                  <a:gd name="T22" fmla="*/ 43 w 69"/>
                  <a:gd name="T23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119">
                    <a:moveTo>
                      <a:pt x="43" y="119"/>
                    </a:moveTo>
                    <a:cubicBezTo>
                      <a:pt x="57" y="119"/>
                      <a:pt x="66" y="109"/>
                      <a:pt x="66" y="95"/>
                    </a:cubicBezTo>
                    <a:cubicBezTo>
                      <a:pt x="66" y="90"/>
                      <a:pt x="66" y="90"/>
                      <a:pt x="66" y="90"/>
                    </a:cubicBezTo>
                    <a:cubicBezTo>
                      <a:pt x="66" y="72"/>
                      <a:pt x="59" y="64"/>
                      <a:pt x="59" y="47"/>
                    </a:cubicBezTo>
                    <a:cubicBezTo>
                      <a:pt x="59" y="39"/>
                      <a:pt x="58" y="36"/>
                      <a:pt x="60" y="26"/>
                    </a:cubicBezTo>
                    <a:cubicBezTo>
                      <a:pt x="62" y="20"/>
                      <a:pt x="69" y="7"/>
                      <a:pt x="63" y="7"/>
                    </a:cubicBezTo>
                    <a:cubicBezTo>
                      <a:pt x="56" y="7"/>
                      <a:pt x="58" y="14"/>
                      <a:pt x="51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35" y="14"/>
                      <a:pt x="32" y="0"/>
                      <a:pt x="16" y="0"/>
                    </a:cubicBezTo>
                    <a:cubicBezTo>
                      <a:pt x="5" y="0"/>
                      <a:pt x="0" y="14"/>
                      <a:pt x="0" y="26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67"/>
                      <a:pt x="6" y="119"/>
                      <a:pt x="43" y="1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48" name="ï$ḷiḓè"/>
              <p:cNvSpPr/>
              <p:nvPr/>
            </p:nvSpPr>
            <p:spPr bwMode="auto">
              <a:xfrm>
                <a:off x="10044113" y="2787650"/>
                <a:ext cx="1147763" cy="1052513"/>
              </a:xfrm>
              <a:custGeom>
                <a:avLst/>
                <a:gdLst>
                  <a:gd name="T0" fmla="*/ 229 w 348"/>
                  <a:gd name="T1" fmla="*/ 116 h 319"/>
                  <a:gd name="T2" fmla="*/ 202 w 348"/>
                  <a:gd name="T3" fmla="*/ 98 h 319"/>
                  <a:gd name="T4" fmla="*/ 208 w 348"/>
                  <a:gd name="T5" fmla="*/ 81 h 319"/>
                  <a:gd name="T6" fmla="*/ 219 w 348"/>
                  <a:gd name="T7" fmla="*/ 71 h 319"/>
                  <a:gd name="T8" fmla="*/ 232 w 348"/>
                  <a:gd name="T9" fmla="*/ 40 h 319"/>
                  <a:gd name="T10" fmla="*/ 232 w 348"/>
                  <a:gd name="T11" fmla="*/ 35 h 319"/>
                  <a:gd name="T12" fmla="*/ 211 w 348"/>
                  <a:gd name="T13" fmla="*/ 7 h 319"/>
                  <a:gd name="T14" fmla="*/ 173 w 348"/>
                  <a:gd name="T15" fmla="*/ 4 h 319"/>
                  <a:gd name="T16" fmla="*/ 119 w 348"/>
                  <a:gd name="T17" fmla="*/ 32 h 319"/>
                  <a:gd name="T18" fmla="*/ 136 w 348"/>
                  <a:gd name="T19" fmla="*/ 47 h 319"/>
                  <a:gd name="T20" fmla="*/ 149 w 348"/>
                  <a:gd name="T21" fmla="*/ 47 h 319"/>
                  <a:gd name="T22" fmla="*/ 178 w 348"/>
                  <a:gd name="T23" fmla="*/ 45 h 319"/>
                  <a:gd name="T24" fmla="*/ 181 w 348"/>
                  <a:gd name="T25" fmla="*/ 50 h 319"/>
                  <a:gd name="T26" fmla="*/ 154 w 348"/>
                  <a:gd name="T27" fmla="*/ 93 h 319"/>
                  <a:gd name="T28" fmla="*/ 154 w 348"/>
                  <a:gd name="T29" fmla="*/ 96 h 319"/>
                  <a:gd name="T30" fmla="*/ 171 w 348"/>
                  <a:gd name="T31" fmla="*/ 123 h 319"/>
                  <a:gd name="T32" fmla="*/ 129 w 348"/>
                  <a:gd name="T33" fmla="*/ 140 h 319"/>
                  <a:gd name="T34" fmla="*/ 85 w 348"/>
                  <a:gd name="T35" fmla="*/ 156 h 319"/>
                  <a:gd name="T36" fmla="*/ 43 w 348"/>
                  <a:gd name="T37" fmla="*/ 173 h 319"/>
                  <a:gd name="T38" fmla="*/ 0 w 348"/>
                  <a:gd name="T39" fmla="*/ 190 h 319"/>
                  <a:gd name="T40" fmla="*/ 2 w 348"/>
                  <a:gd name="T41" fmla="*/ 198 h 319"/>
                  <a:gd name="T42" fmla="*/ 59 w 348"/>
                  <a:gd name="T43" fmla="*/ 212 h 319"/>
                  <a:gd name="T44" fmla="*/ 178 w 348"/>
                  <a:gd name="T45" fmla="*/ 171 h 319"/>
                  <a:gd name="T46" fmla="*/ 185 w 348"/>
                  <a:gd name="T47" fmla="*/ 176 h 319"/>
                  <a:gd name="T48" fmla="*/ 183 w 348"/>
                  <a:gd name="T49" fmla="*/ 181 h 319"/>
                  <a:gd name="T50" fmla="*/ 189 w 348"/>
                  <a:gd name="T51" fmla="*/ 186 h 319"/>
                  <a:gd name="T52" fmla="*/ 159 w 348"/>
                  <a:gd name="T53" fmla="*/ 268 h 319"/>
                  <a:gd name="T54" fmla="*/ 111 w 348"/>
                  <a:gd name="T55" fmla="*/ 257 h 319"/>
                  <a:gd name="T56" fmla="*/ 110 w 348"/>
                  <a:gd name="T57" fmla="*/ 259 h 319"/>
                  <a:gd name="T58" fmla="*/ 134 w 348"/>
                  <a:gd name="T59" fmla="*/ 291 h 319"/>
                  <a:gd name="T60" fmla="*/ 163 w 348"/>
                  <a:gd name="T61" fmla="*/ 319 h 319"/>
                  <a:gd name="T62" fmla="*/ 209 w 348"/>
                  <a:gd name="T63" fmla="*/ 280 h 319"/>
                  <a:gd name="T64" fmla="*/ 226 w 348"/>
                  <a:gd name="T65" fmla="*/ 208 h 319"/>
                  <a:gd name="T66" fmla="*/ 226 w 348"/>
                  <a:gd name="T67" fmla="*/ 203 h 319"/>
                  <a:gd name="T68" fmla="*/ 239 w 348"/>
                  <a:gd name="T69" fmla="*/ 157 h 319"/>
                  <a:gd name="T70" fmla="*/ 294 w 348"/>
                  <a:gd name="T71" fmla="*/ 156 h 319"/>
                  <a:gd name="T72" fmla="*/ 307 w 348"/>
                  <a:gd name="T73" fmla="*/ 156 h 319"/>
                  <a:gd name="T74" fmla="*/ 348 w 348"/>
                  <a:gd name="T75" fmla="*/ 132 h 319"/>
                  <a:gd name="T76" fmla="*/ 229 w 348"/>
                  <a:gd name="T77" fmla="*/ 116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8" h="319">
                    <a:moveTo>
                      <a:pt x="229" y="116"/>
                    </a:moveTo>
                    <a:cubicBezTo>
                      <a:pt x="216" y="116"/>
                      <a:pt x="208" y="105"/>
                      <a:pt x="202" y="98"/>
                    </a:cubicBezTo>
                    <a:cubicBezTo>
                      <a:pt x="204" y="92"/>
                      <a:pt x="203" y="87"/>
                      <a:pt x="208" y="81"/>
                    </a:cubicBezTo>
                    <a:cubicBezTo>
                      <a:pt x="210" y="79"/>
                      <a:pt x="215" y="75"/>
                      <a:pt x="219" y="71"/>
                    </a:cubicBezTo>
                    <a:cubicBezTo>
                      <a:pt x="227" y="62"/>
                      <a:pt x="232" y="57"/>
                      <a:pt x="232" y="40"/>
                    </a:cubicBezTo>
                    <a:cubicBezTo>
                      <a:pt x="232" y="35"/>
                      <a:pt x="232" y="35"/>
                      <a:pt x="232" y="35"/>
                    </a:cubicBezTo>
                    <a:cubicBezTo>
                      <a:pt x="232" y="24"/>
                      <a:pt x="219" y="11"/>
                      <a:pt x="211" y="7"/>
                    </a:cubicBezTo>
                    <a:cubicBezTo>
                      <a:pt x="195" y="0"/>
                      <a:pt x="189" y="4"/>
                      <a:pt x="173" y="4"/>
                    </a:cubicBezTo>
                    <a:cubicBezTo>
                      <a:pt x="153" y="17"/>
                      <a:pt x="132" y="6"/>
                      <a:pt x="119" y="32"/>
                    </a:cubicBezTo>
                    <a:cubicBezTo>
                      <a:pt x="122" y="39"/>
                      <a:pt x="124" y="47"/>
                      <a:pt x="136" y="47"/>
                    </a:cubicBezTo>
                    <a:cubicBezTo>
                      <a:pt x="149" y="47"/>
                      <a:pt x="149" y="47"/>
                      <a:pt x="149" y="47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79" y="47"/>
                      <a:pt x="181" y="49"/>
                      <a:pt x="181" y="50"/>
                    </a:cubicBezTo>
                    <a:cubicBezTo>
                      <a:pt x="181" y="63"/>
                      <a:pt x="154" y="73"/>
                      <a:pt x="154" y="93"/>
                    </a:cubicBezTo>
                    <a:cubicBezTo>
                      <a:pt x="154" y="96"/>
                      <a:pt x="154" y="96"/>
                      <a:pt x="154" y="96"/>
                    </a:cubicBezTo>
                    <a:cubicBezTo>
                      <a:pt x="154" y="107"/>
                      <a:pt x="166" y="113"/>
                      <a:pt x="171" y="123"/>
                    </a:cubicBezTo>
                    <a:cubicBezTo>
                      <a:pt x="164" y="134"/>
                      <a:pt x="143" y="136"/>
                      <a:pt x="129" y="140"/>
                    </a:cubicBezTo>
                    <a:cubicBezTo>
                      <a:pt x="115" y="145"/>
                      <a:pt x="100" y="151"/>
                      <a:pt x="85" y="156"/>
                    </a:cubicBezTo>
                    <a:cubicBezTo>
                      <a:pt x="73" y="161"/>
                      <a:pt x="57" y="168"/>
                      <a:pt x="43" y="173"/>
                    </a:cubicBezTo>
                    <a:cubicBezTo>
                      <a:pt x="29" y="179"/>
                      <a:pt x="6" y="180"/>
                      <a:pt x="0" y="190"/>
                    </a:cubicBezTo>
                    <a:cubicBezTo>
                      <a:pt x="2" y="198"/>
                      <a:pt x="2" y="198"/>
                      <a:pt x="2" y="198"/>
                    </a:cubicBezTo>
                    <a:cubicBezTo>
                      <a:pt x="32" y="214"/>
                      <a:pt x="17" y="212"/>
                      <a:pt x="59" y="212"/>
                    </a:cubicBezTo>
                    <a:cubicBezTo>
                      <a:pt x="68" y="206"/>
                      <a:pt x="163" y="172"/>
                      <a:pt x="178" y="171"/>
                    </a:cubicBezTo>
                    <a:cubicBezTo>
                      <a:pt x="185" y="176"/>
                      <a:pt x="185" y="176"/>
                      <a:pt x="185" y="176"/>
                    </a:cubicBezTo>
                    <a:cubicBezTo>
                      <a:pt x="183" y="181"/>
                      <a:pt x="183" y="181"/>
                      <a:pt x="183" y="181"/>
                    </a:cubicBezTo>
                    <a:cubicBezTo>
                      <a:pt x="189" y="186"/>
                      <a:pt x="189" y="186"/>
                      <a:pt x="189" y="186"/>
                    </a:cubicBezTo>
                    <a:cubicBezTo>
                      <a:pt x="188" y="234"/>
                      <a:pt x="189" y="242"/>
                      <a:pt x="159" y="268"/>
                    </a:cubicBezTo>
                    <a:cubicBezTo>
                      <a:pt x="111" y="257"/>
                      <a:pt x="111" y="257"/>
                      <a:pt x="111" y="257"/>
                    </a:cubicBezTo>
                    <a:cubicBezTo>
                      <a:pt x="110" y="259"/>
                      <a:pt x="110" y="259"/>
                      <a:pt x="110" y="259"/>
                    </a:cubicBezTo>
                    <a:cubicBezTo>
                      <a:pt x="111" y="270"/>
                      <a:pt x="129" y="280"/>
                      <a:pt x="134" y="291"/>
                    </a:cubicBezTo>
                    <a:cubicBezTo>
                      <a:pt x="140" y="304"/>
                      <a:pt x="144" y="319"/>
                      <a:pt x="163" y="319"/>
                    </a:cubicBezTo>
                    <a:cubicBezTo>
                      <a:pt x="185" y="319"/>
                      <a:pt x="201" y="300"/>
                      <a:pt x="209" y="280"/>
                    </a:cubicBezTo>
                    <a:cubicBezTo>
                      <a:pt x="214" y="269"/>
                      <a:pt x="226" y="223"/>
                      <a:pt x="226" y="208"/>
                    </a:cubicBezTo>
                    <a:cubicBezTo>
                      <a:pt x="226" y="203"/>
                      <a:pt x="226" y="203"/>
                      <a:pt x="226" y="203"/>
                    </a:cubicBezTo>
                    <a:cubicBezTo>
                      <a:pt x="226" y="184"/>
                      <a:pt x="218" y="164"/>
                      <a:pt x="239" y="157"/>
                    </a:cubicBezTo>
                    <a:cubicBezTo>
                      <a:pt x="253" y="152"/>
                      <a:pt x="282" y="156"/>
                      <a:pt x="294" y="156"/>
                    </a:cubicBezTo>
                    <a:cubicBezTo>
                      <a:pt x="307" y="156"/>
                      <a:pt x="307" y="156"/>
                      <a:pt x="307" y="156"/>
                    </a:cubicBezTo>
                    <a:cubicBezTo>
                      <a:pt x="326" y="156"/>
                      <a:pt x="348" y="149"/>
                      <a:pt x="348" y="132"/>
                    </a:cubicBezTo>
                    <a:cubicBezTo>
                      <a:pt x="348" y="93"/>
                      <a:pt x="259" y="116"/>
                      <a:pt x="229" y="1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0" name="ïšḷîďé"/>
              <p:cNvSpPr/>
              <p:nvPr/>
            </p:nvSpPr>
            <p:spPr bwMode="auto">
              <a:xfrm>
                <a:off x="9875838" y="2765425"/>
                <a:ext cx="177800" cy="428625"/>
              </a:xfrm>
              <a:custGeom>
                <a:avLst/>
                <a:gdLst>
                  <a:gd name="T0" fmla="*/ 54 w 54"/>
                  <a:gd name="T1" fmla="*/ 96 h 130"/>
                  <a:gd name="T2" fmla="*/ 47 w 54"/>
                  <a:gd name="T3" fmla="*/ 62 h 130"/>
                  <a:gd name="T4" fmla="*/ 50 w 54"/>
                  <a:gd name="T5" fmla="*/ 30 h 130"/>
                  <a:gd name="T6" fmla="*/ 47 w 54"/>
                  <a:gd name="T7" fmla="*/ 0 h 130"/>
                  <a:gd name="T8" fmla="*/ 39 w 54"/>
                  <a:gd name="T9" fmla="*/ 0 h 130"/>
                  <a:gd name="T10" fmla="*/ 14 w 54"/>
                  <a:gd name="T11" fmla="*/ 36 h 130"/>
                  <a:gd name="T12" fmla="*/ 0 w 54"/>
                  <a:gd name="T13" fmla="*/ 84 h 130"/>
                  <a:gd name="T14" fmla="*/ 0 w 54"/>
                  <a:gd name="T15" fmla="*/ 103 h 130"/>
                  <a:gd name="T16" fmla="*/ 25 w 54"/>
                  <a:gd name="T17" fmla="*/ 130 h 130"/>
                  <a:gd name="T18" fmla="*/ 27 w 54"/>
                  <a:gd name="T19" fmla="*/ 130 h 130"/>
                  <a:gd name="T20" fmla="*/ 54 w 54"/>
                  <a:gd name="T21" fmla="*/ 105 h 130"/>
                  <a:gd name="T22" fmla="*/ 54 w 54"/>
                  <a:gd name="T23" fmla="*/ 9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30">
                    <a:moveTo>
                      <a:pt x="54" y="96"/>
                    </a:moveTo>
                    <a:cubicBezTo>
                      <a:pt x="54" y="81"/>
                      <a:pt x="47" y="78"/>
                      <a:pt x="47" y="62"/>
                    </a:cubicBezTo>
                    <a:cubicBezTo>
                      <a:pt x="47" y="50"/>
                      <a:pt x="53" y="41"/>
                      <a:pt x="50" y="30"/>
                    </a:cubicBezTo>
                    <a:cubicBezTo>
                      <a:pt x="49" y="23"/>
                      <a:pt x="50" y="13"/>
                      <a:pt x="4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3"/>
                      <a:pt x="20" y="23"/>
                      <a:pt x="14" y="36"/>
                    </a:cubicBezTo>
                    <a:cubicBezTo>
                      <a:pt x="9" y="49"/>
                      <a:pt x="0" y="68"/>
                      <a:pt x="0" y="84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17"/>
                      <a:pt x="13" y="130"/>
                      <a:pt x="25" y="130"/>
                    </a:cubicBezTo>
                    <a:cubicBezTo>
                      <a:pt x="27" y="130"/>
                      <a:pt x="27" y="130"/>
                      <a:pt x="27" y="130"/>
                    </a:cubicBezTo>
                    <a:cubicBezTo>
                      <a:pt x="46" y="130"/>
                      <a:pt x="54" y="124"/>
                      <a:pt x="54" y="105"/>
                    </a:cubicBezTo>
                    <a:lnTo>
                      <a:pt x="54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1" name="íŝ1îḋê"/>
              <p:cNvSpPr/>
              <p:nvPr/>
            </p:nvSpPr>
            <p:spPr bwMode="auto">
              <a:xfrm>
                <a:off x="10061575" y="2484438"/>
                <a:ext cx="1100138" cy="425450"/>
              </a:xfrm>
              <a:custGeom>
                <a:avLst/>
                <a:gdLst>
                  <a:gd name="T0" fmla="*/ 177 w 334"/>
                  <a:gd name="T1" fmla="*/ 22 h 129"/>
                  <a:gd name="T2" fmla="*/ 111 w 334"/>
                  <a:gd name="T3" fmla="*/ 48 h 129"/>
                  <a:gd name="T4" fmla="*/ 0 w 334"/>
                  <a:gd name="T5" fmla="*/ 120 h 129"/>
                  <a:gd name="T6" fmla="*/ 15 w 334"/>
                  <a:gd name="T7" fmla="*/ 129 h 129"/>
                  <a:gd name="T8" fmla="*/ 27 w 334"/>
                  <a:gd name="T9" fmla="*/ 129 h 129"/>
                  <a:gd name="T10" fmla="*/ 79 w 334"/>
                  <a:gd name="T11" fmla="*/ 101 h 129"/>
                  <a:gd name="T12" fmla="*/ 133 w 334"/>
                  <a:gd name="T13" fmla="*/ 74 h 129"/>
                  <a:gd name="T14" fmla="*/ 255 w 334"/>
                  <a:gd name="T15" fmla="*/ 32 h 129"/>
                  <a:gd name="T16" fmla="*/ 258 w 334"/>
                  <a:gd name="T17" fmla="*/ 32 h 129"/>
                  <a:gd name="T18" fmla="*/ 272 w 334"/>
                  <a:gd name="T19" fmla="*/ 39 h 129"/>
                  <a:gd name="T20" fmla="*/ 239 w 334"/>
                  <a:gd name="T21" fmla="*/ 83 h 129"/>
                  <a:gd name="T22" fmla="*/ 286 w 334"/>
                  <a:gd name="T23" fmla="*/ 73 h 129"/>
                  <a:gd name="T24" fmla="*/ 320 w 334"/>
                  <a:gd name="T25" fmla="*/ 50 h 129"/>
                  <a:gd name="T26" fmla="*/ 260 w 334"/>
                  <a:gd name="T27" fmla="*/ 0 h 129"/>
                  <a:gd name="T28" fmla="*/ 258 w 334"/>
                  <a:gd name="T29" fmla="*/ 0 h 129"/>
                  <a:gd name="T30" fmla="*/ 246 w 334"/>
                  <a:gd name="T31" fmla="*/ 0 h 129"/>
                  <a:gd name="T32" fmla="*/ 211 w 334"/>
                  <a:gd name="T33" fmla="*/ 10 h 129"/>
                  <a:gd name="T34" fmla="*/ 177 w 334"/>
                  <a:gd name="T35" fmla="*/ 22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34" h="129">
                    <a:moveTo>
                      <a:pt x="177" y="22"/>
                    </a:moveTo>
                    <a:cubicBezTo>
                      <a:pt x="157" y="28"/>
                      <a:pt x="129" y="39"/>
                      <a:pt x="111" y="48"/>
                    </a:cubicBezTo>
                    <a:cubicBezTo>
                      <a:pt x="85" y="61"/>
                      <a:pt x="11" y="99"/>
                      <a:pt x="0" y="120"/>
                    </a:cubicBezTo>
                    <a:cubicBezTo>
                      <a:pt x="3" y="124"/>
                      <a:pt x="8" y="129"/>
                      <a:pt x="15" y="129"/>
                    </a:cubicBezTo>
                    <a:cubicBezTo>
                      <a:pt x="27" y="129"/>
                      <a:pt x="27" y="129"/>
                      <a:pt x="27" y="129"/>
                    </a:cubicBezTo>
                    <a:cubicBezTo>
                      <a:pt x="50" y="129"/>
                      <a:pt x="65" y="111"/>
                      <a:pt x="79" y="101"/>
                    </a:cubicBezTo>
                    <a:cubicBezTo>
                      <a:pt x="96" y="90"/>
                      <a:pt x="113" y="81"/>
                      <a:pt x="133" y="74"/>
                    </a:cubicBezTo>
                    <a:cubicBezTo>
                      <a:pt x="165" y="61"/>
                      <a:pt x="214" y="32"/>
                      <a:pt x="255" y="32"/>
                    </a:cubicBezTo>
                    <a:cubicBezTo>
                      <a:pt x="258" y="32"/>
                      <a:pt x="258" y="32"/>
                      <a:pt x="258" y="32"/>
                    </a:cubicBezTo>
                    <a:cubicBezTo>
                      <a:pt x="264" y="32"/>
                      <a:pt x="272" y="33"/>
                      <a:pt x="272" y="39"/>
                    </a:cubicBezTo>
                    <a:cubicBezTo>
                      <a:pt x="272" y="51"/>
                      <a:pt x="222" y="83"/>
                      <a:pt x="239" y="83"/>
                    </a:cubicBezTo>
                    <a:cubicBezTo>
                      <a:pt x="259" y="83"/>
                      <a:pt x="269" y="77"/>
                      <a:pt x="286" y="73"/>
                    </a:cubicBezTo>
                    <a:cubicBezTo>
                      <a:pt x="303" y="70"/>
                      <a:pt x="315" y="65"/>
                      <a:pt x="320" y="50"/>
                    </a:cubicBezTo>
                    <a:cubicBezTo>
                      <a:pt x="334" y="12"/>
                      <a:pt x="294" y="0"/>
                      <a:pt x="260" y="0"/>
                    </a:cubicBezTo>
                    <a:cubicBezTo>
                      <a:pt x="258" y="0"/>
                      <a:pt x="258" y="0"/>
                      <a:pt x="258" y="0"/>
                    </a:cubicBezTo>
                    <a:cubicBezTo>
                      <a:pt x="246" y="0"/>
                      <a:pt x="246" y="0"/>
                      <a:pt x="246" y="0"/>
                    </a:cubicBezTo>
                    <a:cubicBezTo>
                      <a:pt x="246" y="0"/>
                      <a:pt x="214" y="9"/>
                      <a:pt x="211" y="10"/>
                    </a:cubicBezTo>
                    <a:cubicBezTo>
                      <a:pt x="201" y="14"/>
                      <a:pt x="188" y="18"/>
                      <a:pt x="177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  <p:grpSp>
          <p:nvGrpSpPr>
            <p:cNvPr id="52" name="íṥļïḑê"/>
            <p:cNvGrpSpPr/>
            <p:nvPr/>
          </p:nvGrpSpPr>
          <p:grpSpPr>
            <a:xfrm>
              <a:off x="3768308" y="2508637"/>
              <a:ext cx="1469396" cy="1847076"/>
              <a:chOff x="996950" y="1409700"/>
              <a:chExt cx="3217863" cy="4044950"/>
            </a:xfrm>
            <a:grpFill/>
          </p:grpSpPr>
          <p:sp>
            <p:nvSpPr>
              <p:cNvPr id="53" name="ïS1íḑé"/>
              <p:cNvSpPr/>
              <p:nvPr/>
            </p:nvSpPr>
            <p:spPr bwMode="auto">
              <a:xfrm>
                <a:off x="996950" y="1409700"/>
                <a:ext cx="3217863" cy="4044950"/>
              </a:xfrm>
              <a:custGeom>
                <a:avLst/>
                <a:gdLst>
                  <a:gd name="T0" fmla="*/ 498 w 976"/>
                  <a:gd name="T1" fmla="*/ 0 h 1227"/>
                  <a:gd name="T2" fmla="*/ 478 w 976"/>
                  <a:gd name="T3" fmla="*/ 0 h 1227"/>
                  <a:gd name="T4" fmla="*/ 0 w 976"/>
                  <a:gd name="T5" fmla="*/ 477 h 1227"/>
                  <a:gd name="T6" fmla="*/ 0 w 976"/>
                  <a:gd name="T7" fmla="*/ 750 h 1227"/>
                  <a:gd name="T8" fmla="*/ 478 w 976"/>
                  <a:gd name="T9" fmla="*/ 1227 h 1227"/>
                  <a:gd name="T10" fmla="*/ 498 w 976"/>
                  <a:gd name="T11" fmla="*/ 1227 h 1227"/>
                  <a:gd name="T12" fmla="*/ 976 w 976"/>
                  <a:gd name="T13" fmla="*/ 750 h 1227"/>
                  <a:gd name="T14" fmla="*/ 976 w 976"/>
                  <a:gd name="T15" fmla="*/ 477 h 1227"/>
                  <a:gd name="T16" fmla="*/ 498 w 976"/>
                  <a:gd name="T17" fmla="*/ 0 h 1227"/>
                  <a:gd name="T18" fmla="*/ 963 w 976"/>
                  <a:gd name="T19" fmla="*/ 750 h 1227"/>
                  <a:gd name="T20" fmla="*/ 498 w 976"/>
                  <a:gd name="T21" fmla="*/ 1215 h 1227"/>
                  <a:gd name="T22" fmla="*/ 478 w 976"/>
                  <a:gd name="T23" fmla="*/ 1215 h 1227"/>
                  <a:gd name="T24" fmla="*/ 13 w 976"/>
                  <a:gd name="T25" fmla="*/ 750 h 1227"/>
                  <a:gd name="T26" fmla="*/ 13 w 976"/>
                  <a:gd name="T27" fmla="*/ 477 h 1227"/>
                  <a:gd name="T28" fmla="*/ 478 w 976"/>
                  <a:gd name="T29" fmla="*/ 12 h 1227"/>
                  <a:gd name="T30" fmla="*/ 498 w 976"/>
                  <a:gd name="T31" fmla="*/ 12 h 1227"/>
                  <a:gd name="T32" fmla="*/ 963 w 976"/>
                  <a:gd name="T33" fmla="*/ 477 h 1227"/>
                  <a:gd name="T34" fmla="*/ 963 w 976"/>
                  <a:gd name="T35" fmla="*/ 750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6" h="1227">
                    <a:moveTo>
                      <a:pt x="498" y="0"/>
                    </a:moveTo>
                    <a:cubicBezTo>
                      <a:pt x="478" y="0"/>
                      <a:pt x="478" y="0"/>
                      <a:pt x="478" y="0"/>
                    </a:cubicBezTo>
                    <a:cubicBezTo>
                      <a:pt x="215" y="0"/>
                      <a:pt x="0" y="215"/>
                      <a:pt x="0" y="477"/>
                    </a:cubicBezTo>
                    <a:cubicBezTo>
                      <a:pt x="0" y="750"/>
                      <a:pt x="0" y="750"/>
                      <a:pt x="0" y="750"/>
                    </a:cubicBezTo>
                    <a:cubicBezTo>
                      <a:pt x="0" y="1012"/>
                      <a:pt x="215" y="1227"/>
                      <a:pt x="478" y="1227"/>
                    </a:cubicBezTo>
                    <a:cubicBezTo>
                      <a:pt x="498" y="1227"/>
                      <a:pt x="498" y="1227"/>
                      <a:pt x="498" y="1227"/>
                    </a:cubicBezTo>
                    <a:cubicBezTo>
                      <a:pt x="761" y="1227"/>
                      <a:pt x="976" y="1012"/>
                      <a:pt x="976" y="750"/>
                    </a:cubicBezTo>
                    <a:cubicBezTo>
                      <a:pt x="976" y="477"/>
                      <a:pt x="976" y="477"/>
                      <a:pt x="976" y="477"/>
                    </a:cubicBezTo>
                    <a:cubicBezTo>
                      <a:pt x="976" y="215"/>
                      <a:pt x="761" y="0"/>
                      <a:pt x="498" y="0"/>
                    </a:cubicBezTo>
                    <a:close/>
                    <a:moveTo>
                      <a:pt x="963" y="750"/>
                    </a:moveTo>
                    <a:cubicBezTo>
                      <a:pt x="963" y="1005"/>
                      <a:pt x="754" y="1215"/>
                      <a:pt x="498" y="1215"/>
                    </a:cubicBezTo>
                    <a:cubicBezTo>
                      <a:pt x="478" y="1215"/>
                      <a:pt x="478" y="1215"/>
                      <a:pt x="478" y="1215"/>
                    </a:cubicBezTo>
                    <a:cubicBezTo>
                      <a:pt x="222" y="1215"/>
                      <a:pt x="13" y="1005"/>
                      <a:pt x="13" y="750"/>
                    </a:cubicBezTo>
                    <a:cubicBezTo>
                      <a:pt x="13" y="477"/>
                      <a:pt x="13" y="477"/>
                      <a:pt x="13" y="477"/>
                    </a:cubicBezTo>
                    <a:cubicBezTo>
                      <a:pt x="13" y="221"/>
                      <a:pt x="222" y="12"/>
                      <a:pt x="478" y="12"/>
                    </a:cubicBezTo>
                    <a:cubicBezTo>
                      <a:pt x="498" y="12"/>
                      <a:pt x="498" y="12"/>
                      <a:pt x="498" y="12"/>
                    </a:cubicBezTo>
                    <a:cubicBezTo>
                      <a:pt x="754" y="12"/>
                      <a:pt x="963" y="221"/>
                      <a:pt x="963" y="477"/>
                    </a:cubicBezTo>
                    <a:lnTo>
                      <a:pt x="963" y="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5" name="iŝḻïḍé"/>
              <p:cNvSpPr/>
              <p:nvPr/>
            </p:nvSpPr>
            <p:spPr bwMode="auto">
              <a:xfrm>
                <a:off x="2095500" y="1581150"/>
                <a:ext cx="61913" cy="60325"/>
              </a:xfrm>
              <a:custGeom>
                <a:avLst/>
                <a:gdLst>
                  <a:gd name="T0" fmla="*/ 9 w 19"/>
                  <a:gd name="T1" fmla="*/ 18 h 18"/>
                  <a:gd name="T2" fmla="*/ 15 w 19"/>
                  <a:gd name="T3" fmla="*/ 18 h 18"/>
                  <a:gd name="T4" fmla="*/ 19 w 19"/>
                  <a:gd name="T5" fmla="*/ 15 h 18"/>
                  <a:gd name="T6" fmla="*/ 0 w 19"/>
                  <a:gd name="T7" fmla="*/ 9 h 18"/>
                  <a:gd name="T8" fmla="*/ 9 w 19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8">
                    <a:moveTo>
                      <a:pt x="9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7" y="18"/>
                      <a:pt x="19" y="17"/>
                      <a:pt x="19" y="15"/>
                    </a:cubicBezTo>
                    <a:cubicBezTo>
                      <a:pt x="19" y="8"/>
                      <a:pt x="0" y="0"/>
                      <a:pt x="0" y="9"/>
                    </a:cubicBezTo>
                    <a:cubicBezTo>
                      <a:pt x="0" y="13"/>
                      <a:pt x="5" y="18"/>
                      <a:pt x="9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56" name="ïSľíḋè"/>
              <p:cNvSpPr/>
              <p:nvPr/>
            </p:nvSpPr>
            <p:spPr bwMode="auto">
              <a:xfrm>
                <a:off x="1425575" y="1835150"/>
                <a:ext cx="2360613" cy="3194050"/>
              </a:xfrm>
              <a:custGeom>
                <a:avLst/>
                <a:gdLst>
                  <a:gd name="T0" fmla="*/ 358 w 716"/>
                  <a:gd name="T1" fmla="*/ 0 h 969"/>
                  <a:gd name="T2" fmla="*/ 0 w 716"/>
                  <a:gd name="T3" fmla="*/ 342 h 969"/>
                  <a:gd name="T4" fmla="*/ 0 w 716"/>
                  <a:gd name="T5" fmla="*/ 627 h 969"/>
                  <a:gd name="T6" fmla="*/ 358 w 716"/>
                  <a:gd name="T7" fmla="*/ 969 h 969"/>
                  <a:gd name="T8" fmla="*/ 716 w 716"/>
                  <a:gd name="T9" fmla="*/ 627 h 969"/>
                  <a:gd name="T10" fmla="*/ 716 w 716"/>
                  <a:gd name="T11" fmla="*/ 342 h 969"/>
                  <a:gd name="T12" fmla="*/ 358 w 716"/>
                  <a:gd name="T13" fmla="*/ 0 h 969"/>
                  <a:gd name="T14" fmla="*/ 703 w 716"/>
                  <a:gd name="T15" fmla="*/ 627 h 969"/>
                  <a:gd name="T16" fmla="*/ 358 w 716"/>
                  <a:gd name="T17" fmla="*/ 956 h 969"/>
                  <a:gd name="T18" fmla="*/ 13 w 716"/>
                  <a:gd name="T19" fmla="*/ 627 h 969"/>
                  <a:gd name="T20" fmla="*/ 13 w 716"/>
                  <a:gd name="T21" fmla="*/ 342 h 969"/>
                  <a:gd name="T22" fmla="*/ 358 w 716"/>
                  <a:gd name="T23" fmla="*/ 13 h 969"/>
                  <a:gd name="T24" fmla="*/ 703 w 716"/>
                  <a:gd name="T25" fmla="*/ 342 h 969"/>
                  <a:gd name="T26" fmla="*/ 703 w 716"/>
                  <a:gd name="T27" fmla="*/ 627 h 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16" h="969">
                    <a:moveTo>
                      <a:pt x="358" y="0"/>
                    </a:moveTo>
                    <a:cubicBezTo>
                      <a:pt x="161" y="0"/>
                      <a:pt x="0" y="154"/>
                      <a:pt x="0" y="342"/>
                    </a:cubicBezTo>
                    <a:cubicBezTo>
                      <a:pt x="0" y="627"/>
                      <a:pt x="0" y="627"/>
                      <a:pt x="0" y="627"/>
                    </a:cubicBezTo>
                    <a:cubicBezTo>
                      <a:pt x="0" y="815"/>
                      <a:pt x="161" y="969"/>
                      <a:pt x="358" y="969"/>
                    </a:cubicBezTo>
                    <a:cubicBezTo>
                      <a:pt x="555" y="969"/>
                      <a:pt x="716" y="815"/>
                      <a:pt x="716" y="627"/>
                    </a:cubicBezTo>
                    <a:cubicBezTo>
                      <a:pt x="716" y="342"/>
                      <a:pt x="716" y="342"/>
                      <a:pt x="716" y="342"/>
                    </a:cubicBezTo>
                    <a:cubicBezTo>
                      <a:pt x="716" y="154"/>
                      <a:pt x="555" y="0"/>
                      <a:pt x="358" y="0"/>
                    </a:cubicBezTo>
                    <a:close/>
                    <a:moveTo>
                      <a:pt x="703" y="627"/>
                    </a:moveTo>
                    <a:cubicBezTo>
                      <a:pt x="703" y="808"/>
                      <a:pt x="548" y="956"/>
                      <a:pt x="358" y="956"/>
                    </a:cubicBezTo>
                    <a:cubicBezTo>
                      <a:pt x="168" y="956"/>
                      <a:pt x="13" y="808"/>
                      <a:pt x="13" y="627"/>
                    </a:cubicBezTo>
                    <a:cubicBezTo>
                      <a:pt x="13" y="342"/>
                      <a:pt x="13" y="342"/>
                      <a:pt x="13" y="342"/>
                    </a:cubicBezTo>
                    <a:cubicBezTo>
                      <a:pt x="13" y="161"/>
                      <a:pt x="168" y="13"/>
                      <a:pt x="358" y="13"/>
                    </a:cubicBezTo>
                    <a:cubicBezTo>
                      <a:pt x="548" y="13"/>
                      <a:pt x="703" y="161"/>
                      <a:pt x="703" y="342"/>
                    </a:cubicBezTo>
                    <a:lnTo>
                      <a:pt x="703" y="6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2" name="i$lîḍé"/>
              <p:cNvSpPr/>
              <p:nvPr/>
            </p:nvSpPr>
            <p:spPr bwMode="auto">
              <a:xfrm>
                <a:off x="2108200" y="5035550"/>
                <a:ext cx="131763" cy="265113"/>
              </a:xfrm>
              <a:custGeom>
                <a:avLst/>
                <a:gdLst>
                  <a:gd name="T0" fmla="*/ 0 w 83"/>
                  <a:gd name="T1" fmla="*/ 160 h 167"/>
                  <a:gd name="T2" fmla="*/ 23 w 83"/>
                  <a:gd name="T3" fmla="*/ 167 h 167"/>
                  <a:gd name="T4" fmla="*/ 83 w 83"/>
                  <a:gd name="T5" fmla="*/ 5 h 167"/>
                  <a:gd name="T6" fmla="*/ 60 w 83"/>
                  <a:gd name="T7" fmla="*/ 0 h 167"/>
                  <a:gd name="T8" fmla="*/ 0 w 83"/>
                  <a:gd name="T9" fmla="*/ 16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167">
                    <a:moveTo>
                      <a:pt x="0" y="160"/>
                    </a:moveTo>
                    <a:lnTo>
                      <a:pt x="23" y="167"/>
                    </a:lnTo>
                    <a:lnTo>
                      <a:pt x="83" y="5"/>
                    </a:lnTo>
                    <a:lnTo>
                      <a:pt x="60" y="0"/>
                    </a:lnTo>
                    <a:lnTo>
                      <a:pt x="0" y="1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5" name="íŝlíḓé"/>
              <p:cNvSpPr/>
              <p:nvPr/>
            </p:nvSpPr>
            <p:spPr bwMode="auto">
              <a:xfrm>
                <a:off x="2579688" y="5081588"/>
                <a:ext cx="193675" cy="274638"/>
              </a:xfrm>
              <a:custGeom>
                <a:avLst/>
                <a:gdLst>
                  <a:gd name="T0" fmla="*/ 49 w 59"/>
                  <a:gd name="T1" fmla="*/ 51 h 83"/>
                  <a:gd name="T2" fmla="*/ 34 w 59"/>
                  <a:gd name="T3" fmla="*/ 71 h 83"/>
                  <a:gd name="T4" fmla="*/ 18 w 59"/>
                  <a:gd name="T5" fmla="*/ 69 h 83"/>
                  <a:gd name="T6" fmla="*/ 10 w 59"/>
                  <a:gd name="T7" fmla="*/ 59 h 83"/>
                  <a:gd name="T8" fmla="*/ 10 w 59"/>
                  <a:gd name="T9" fmla="*/ 0 h 83"/>
                  <a:gd name="T10" fmla="*/ 0 w 59"/>
                  <a:gd name="T11" fmla="*/ 0 h 83"/>
                  <a:gd name="T12" fmla="*/ 0 w 59"/>
                  <a:gd name="T13" fmla="*/ 60 h 83"/>
                  <a:gd name="T14" fmla="*/ 27 w 59"/>
                  <a:gd name="T15" fmla="*/ 83 h 83"/>
                  <a:gd name="T16" fmla="*/ 31 w 59"/>
                  <a:gd name="T17" fmla="*/ 83 h 83"/>
                  <a:gd name="T18" fmla="*/ 59 w 59"/>
                  <a:gd name="T19" fmla="*/ 57 h 83"/>
                  <a:gd name="T20" fmla="*/ 59 w 59"/>
                  <a:gd name="T21" fmla="*/ 0 h 83"/>
                  <a:gd name="T22" fmla="*/ 49 w 59"/>
                  <a:gd name="T23" fmla="*/ 0 h 83"/>
                  <a:gd name="T24" fmla="*/ 49 w 59"/>
                  <a:gd name="T25" fmla="*/ 5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9" h="83">
                    <a:moveTo>
                      <a:pt x="49" y="51"/>
                    </a:moveTo>
                    <a:cubicBezTo>
                      <a:pt x="49" y="60"/>
                      <a:pt x="43" y="72"/>
                      <a:pt x="34" y="71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5" y="66"/>
                      <a:pt x="10" y="63"/>
                      <a:pt x="10" y="5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72"/>
                      <a:pt x="15" y="83"/>
                      <a:pt x="27" y="83"/>
                    </a:cubicBezTo>
                    <a:cubicBezTo>
                      <a:pt x="31" y="83"/>
                      <a:pt x="31" y="83"/>
                      <a:pt x="31" y="83"/>
                    </a:cubicBezTo>
                    <a:cubicBezTo>
                      <a:pt x="44" y="83"/>
                      <a:pt x="59" y="70"/>
                      <a:pt x="59" y="57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49" y="0"/>
                      <a:pt x="49" y="0"/>
                      <a:pt x="49" y="0"/>
                    </a:cubicBezTo>
                    <a:lnTo>
                      <a:pt x="49" y="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6" name="îS1îďe"/>
              <p:cNvSpPr/>
              <p:nvPr/>
            </p:nvSpPr>
            <p:spPr bwMode="auto">
              <a:xfrm>
                <a:off x="2820988" y="5013325"/>
                <a:ext cx="273050" cy="312738"/>
              </a:xfrm>
              <a:custGeom>
                <a:avLst/>
                <a:gdLst>
                  <a:gd name="T0" fmla="*/ 46 w 83"/>
                  <a:gd name="T1" fmla="*/ 1 h 95"/>
                  <a:gd name="T2" fmla="*/ 63 w 83"/>
                  <a:gd name="T3" fmla="*/ 56 h 95"/>
                  <a:gd name="T4" fmla="*/ 8 w 83"/>
                  <a:gd name="T5" fmla="*/ 15 h 95"/>
                  <a:gd name="T6" fmla="*/ 0 w 83"/>
                  <a:gd name="T7" fmla="*/ 18 h 95"/>
                  <a:gd name="T8" fmla="*/ 25 w 83"/>
                  <a:gd name="T9" fmla="*/ 95 h 95"/>
                  <a:gd name="T10" fmla="*/ 37 w 83"/>
                  <a:gd name="T11" fmla="*/ 92 h 95"/>
                  <a:gd name="T12" fmla="*/ 17 w 83"/>
                  <a:gd name="T13" fmla="*/ 34 h 95"/>
                  <a:gd name="T14" fmla="*/ 72 w 83"/>
                  <a:gd name="T15" fmla="*/ 80 h 95"/>
                  <a:gd name="T16" fmla="*/ 83 w 83"/>
                  <a:gd name="T17" fmla="*/ 77 h 95"/>
                  <a:gd name="T18" fmla="*/ 57 w 83"/>
                  <a:gd name="T19" fmla="*/ 0 h 95"/>
                  <a:gd name="T20" fmla="*/ 46 w 83"/>
                  <a:gd name="T21" fmla="*/ 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3" h="95">
                    <a:moveTo>
                      <a:pt x="46" y="1"/>
                    </a:moveTo>
                    <a:cubicBezTo>
                      <a:pt x="63" y="56"/>
                      <a:pt x="63" y="56"/>
                      <a:pt x="63" y="56"/>
                    </a:cubicBezTo>
                    <a:cubicBezTo>
                      <a:pt x="53" y="53"/>
                      <a:pt x="16" y="15"/>
                      <a:pt x="8" y="15"/>
                    </a:cubicBezTo>
                    <a:cubicBezTo>
                      <a:pt x="7" y="15"/>
                      <a:pt x="1" y="17"/>
                      <a:pt x="0" y="18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37" y="92"/>
                      <a:pt x="37" y="92"/>
                      <a:pt x="37" y="92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57" y="0"/>
                      <a:pt x="57" y="0"/>
                      <a:pt x="57" y="0"/>
                    </a:cubicBezTo>
                    <a:lnTo>
                      <a:pt x="4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7" name="îṥḷiďê"/>
              <p:cNvSpPr/>
              <p:nvPr/>
            </p:nvSpPr>
            <p:spPr bwMode="auto">
              <a:xfrm>
                <a:off x="3078163" y="4970463"/>
                <a:ext cx="171450" cy="247650"/>
              </a:xfrm>
              <a:custGeom>
                <a:avLst/>
                <a:gdLst>
                  <a:gd name="T0" fmla="*/ 0 w 108"/>
                  <a:gd name="T1" fmla="*/ 8 h 156"/>
                  <a:gd name="T2" fmla="*/ 89 w 108"/>
                  <a:gd name="T3" fmla="*/ 156 h 156"/>
                  <a:gd name="T4" fmla="*/ 108 w 108"/>
                  <a:gd name="T5" fmla="*/ 145 h 156"/>
                  <a:gd name="T6" fmla="*/ 20 w 108"/>
                  <a:gd name="T7" fmla="*/ 0 h 156"/>
                  <a:gd name="T8" fmla="*/ 0 w 108"/>
                  <a:gd name="T9" fmla="*/ 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156">
                    <a:moveTo>
                      <a:pt x="0" y="8"/>
                    </a:moveTo>
                    <a:lnTo>
                      <a:pt x="89" y="156"/>
                    </a:lnTo>
                    <a:lnTo>
                      <a:pt x="108" y="145"/>
                    </a:lnTo>
                    <a:lnTo>
                      <a:pt x="20" y="0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8" name="îšľíďê"/>
              <p:cNvSpPr/>
              <p:nvPr/>
            </p:nvSpPr>
            <p:spPr bwMode="auto">
              <a:xfrm>
                <a:off x="3189288" y="4835525"/>
                <a:ext cx="241300" cy="293688"/>
              </a:xfrm>
              <a:custGeom>
                <a:avLst/>
                <a:gdLst>
                  <a:gd name="T0" fmla="*/ 48 w 73"/>
                  <a:gd name="T1" fmla="*/ 6 h 89"/>
                  <a:gd name="T2" fmla="*/ 60 w 73"/>
                  <a:gd name="T3" fmla="*/ 69 h 89"/>
                  <a:gd name="T4" fmla="*/ 11 w 73"/>
                  <a:gd name="T5" fmla="*/ 29 h 89"/>
                  <a:gd name="T6" fmla="*/ 0 w 73"/>
                  <a:gd name="T7" fmla="*/ 34 h 89"/>
                  <a:gd name="T8" fmla="*/ 69 w 73"/>
                  <a:gd name="T9" fmla="*/ 89 h 89"/>
                  <a:gd name="T10" fmla="*/ 73 w 73"/>
                  <a:gd name="T11" fmla="*/ 86 h 89"/>
                  <a:gd name="T12" fmla="*/ 58 w 73"/>
                  <a:gd name="T13" fmla="*/ 0 h 89"/>
                  <a:gd name="T14" fmla="*/ 48 w 73"/>
                  <a:gd name="T15" fmla="*/ 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89">
                    <a:moveTo>
                      <a:pt x="48" y="6"/>
                    </a:moveTo>
                    <a:cubicBezTo>
                      <a:pt x="48" y="25"/>
                      <a:pt x="58" y="50"/>
                      <a:pt x="60" y="69"/>
                    </a:cubicBezTo>
                    <a:cubicBezTo>
                      <a:pt x="52" y="65"/>
                      <a:pt x="12" y="29"/>
                      <a:pt x="11" y="29"/>
                    </a:cubicBezTo>
                    <a:cubicBezTo>
                      <a:pt x="7" y="29"/>
                      <a:pt x="2" y="32"/>
                      <a:pt x="0" y="34"/>
                    </a:cubicBezTo>
                    <a:cubicBezTo>
                      <a:pt x="4" y="39"/>
                      <a:pt x="65" y="89"/>
                      <a:pt x="69" y="89"/>
                    </a:cubicBezTo>
                    <a:cubicBezTo>
                      <a:pt x="69" y="89"/>
                      <a:pt x="72" y="87"/>
                      <a:pt x="73" y="86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1"/>
                      <a:pt x="48" y="4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19" name="işľîḑe"/>
              <p:cNvSpPr/>
              <p:nvPr/>
            </p:nvSpPr>
            <p:spPr bwMode="auto">
              <a:xfrm>
                <a:off x="1590675" y="4738688"/>
                <a:ext cx="325438" cy="327025"/>
              </a:xfrm>
              <a:custGeom>
                <a:avLst/>
                <a:gdLst>
                  <a:gd name="T0" fmla="*/ 189 w 205"/>
                  <a:gd name="T1" fmla="*/ 67 h 206"/>
                  <a:gd name="T2" fmla="*/ 143 w 205"/>
                  <a:gd name="T3" fmla="*/ 115 h 206"/>
                  <a:gd name="T4" fmla="*/ 87 w 205"/>
                  <a:gd name="T5" fmla="*/ 65 h 206"/>
                  <a:gd name="T6" fmla="*/ 131 w 205"/>
                  <a:gd name="T7" fmla="*/ 15 h 206"/>
                  <a:gd name="T8" fmla="*/ 116 w 205"/>
                  <a:gd name="T9" fmla="*/ 0 h 206"/>
                  <a:gd name="T10" fmla="*/ 0 w 205"/>
                  <a:gd name="T11" fmla="*/ 125 h 206"/>
                  <a:gd name="T12" fmla="*/ 12 w 205"/>
                  <a:gd name="T13" fmla="*/ 142 h 206"/>
                  <a:gd name="T14" fmla="*/ 70 w 205"/>
                  <a:gd name="T15" fmla="*/ 81 h 206"/>
                  <a:gd name="T16" fmla="*/ 126 w 205"/>
                  <a:gd name="T17" fmla="*/ 133 h 206"/>
                  <a:gd name="T18" fmla="*/ 70 w 205"/>
                  <a:gd name="T19" fmla="*/ 194 h 206"/>
                  <a:gd name="T20" fmla="*/ 85 w 205"/>
                  <a:gd name="T21" fmla="*/ 206 h 206"/>
                  <a:gd name="T22" fmla="*/ 205 w 205"/>
                  <a:gd name="T23" fmla="*/ 81 h 206"/>
                  <a:gd name="T24" fmla="*/ 189 w 205"/>
                  <a:gd name="T25" fmla="*/ 6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5" h="206">
                    <a:moveTo>
                      <a:pt x="189" y="67"/>
                    </a:moveTo>
                    <a:lnTo>
                      <a:pt x="143" y="115"/>
                    </a:lnTo>
                    <a:lnTo>
                      <a:pt x="87" y="65"/>
                    </a:lnTo>
                    <a:lnTo>
                      <a:pt x="131" y="15"/>
                    </a:lnTo>
                    <a:lnTo>
                      <a:pt x="116" y="0"/>
                    </a:lnTo>
                    <a:lnTo>
                      <a:pt x="0" y="125"/>
                    </a:lnTo>
                    <a:lnTo>
                      <a:pt x="12" y="142"/>
                    </a:lnTo>
                    <a:lnTo>
                      <a:pt x="70" y="81"/>
                    </a:lnTo>
                    <a:lnTo>
                      <a:pt x="126" y="133"/>
                    </a:lnTo>
                    <a:lnTo>
                      <a:pt x="70" y="194"/>
                    </a:lnTo>
                    <a:lnTo>
                      <a:pt x="85" y="206"/>
                    </a:lnTo>
                    <a:lnTo>
                      <a:pt x="205" y="81"/>
                    </a:lnTo>
                    <a:lnTo>
                      <a:pt x="189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0" name="îsļídê"/>
              <p:cNvSpPr/>
              <p:nvPr/>
            </p:nvSpPr>
            <p:spPr bwMode="auto">
              <a:xfrm>
                <a:off x="1830388" y="4946650"/>
                <a:ext cx="250825" cy="303213"/>
              </a:xfrm>
              <a:custGeom>
                <a:avLst/>
                <a:gdLst>
                  <a:gd name="T0" fmla="*/ 67 w 76"/>
                  <a:gd name="T1" fmla="*/ 0 h 92"/>
                  <a:gd name="T2" fmla="*/ 0 w 76"/>
                  <a:gd name="T3" fmla="*/ 57 h 92"/>
                  <a:gd name="T4" fmla="*/ 10 w 76"/>
                  <a:gd name="T5" fmla="*/ 61 h 92"/>
                  <a:gd name="T6" fmla="*/ 28 w 76"/>
                  <a:gd name="T7" fmla="*/ 46 h 92"/>
                  <a:gd name="T8" fmla="*/ 55 w 76"/>
                  <a:gd name="T9" fmla="*/ 66 h 92"/>
                  <a:gd name="T10" fmla="*/ 55 w 76"/>
                  <a:gd name="T11" fmla="*/ 70 h 92"/>
                  <a:gd name="T12" fmla="*/ 53 w 76"/>
                  <a:gd name="T13" fmla="*/ 86 h 92"/>
                  <a:gd name="T14" fmla="*/ 64 w 76"/>
                  <a:gd name="T15" fmla="*/ 92 h 92"/>
                  <a:gd name="T16" fmla="*/ 76 w 76"/>
                  <a:gd name="T17" fmla="*/ 6 h 92"/>
                  <a:gd name="T18" fmla="*/ 67 w 76"/>
                  <a:gd name="T19" fmla="*/ 0 h 92"/>
                  <a:gd name="T20" fmla="*/ 57 w 76"/>
                  <a:gd name="T21" fmla="*/ 52 h 92"/>
                  <a:gd name="T22" fmla="*/ 36 w 76"/>
                  <a:gd name="T23" fmla="*/ 40 h 92"/>
                  <a:gd name="T24" fmla="*/ 63 w 76"/>
                  <a:gd name="T25" fmla="*/ 18 h 92"/>
                  <a:gd name="T26" fmla="*/ 57 w 76"/>
                  <a:gd name="T27" fmla="*/ 5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92">
                    <a:moveTo>
                      <a:pt x="67" y="0"/>
                    </a:moveTo>
                    <a:cubicBezTo>
                      <a:pt x="65" y="0"/>
                      <a:pt x="1" y="54"/>
                      <a:pt x="0" y="57"/>
                    </a:cubicBezTo>
                    <a:cubicBezTo>
                      <a:pt x="10" y="61"/>
                      <a:pt x="10" y="61"/>
                      <a:pt x="10" y="61"/>
                    </a:cubicBezTo>
                    <a:cubicBezTo>
                      <a:pt x="28" y="46"/>
                      <a:pt x="28" y="46"/>
                      <a:pt x="28" y="46"/>
                    </a:cubicBezTo>
                    <a:cubicBezTo>
                      <a:pt x="32" y="49"/>
                      <a:pt x="55" y="61"/>
                      <a:pt x="55" y="66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3" y="86"/>
                      <a:pt x="53" y="86"/>
                      <a:pt x="53" y="86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6" y="4"/>
                      <a:pt x="70" y="0"/>
                      <a:pt x="67" y="0"/>
                    </a:cubicBezTo>
                    <a:close/>
                    <a:moveTo>
                      <a:pt x="57" y="52"/>
                    </a:moveTo>
                    <a:cubicBezTo>
                      <a:pt x="36" y="40"/>
                      <a:pt x="36" y="40"/>
                      <a:pt x="36" y="40"/>
                    </a:cubicBezTo>
                    <a:cubicBezTo>
                      <a:pt x="63" y="18"/>
                      <a:pt x="63" y="18"/>
                      <a:pt x="63" y="18"/>
                    </a:cubicBezTo>
                    <a:lnTo>
                      <a:pt x="57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1" name="iṧ1iḍè"/>
              <p:cNvSpPr/>
              <p:nvPr/>
            </p:nvSpPr>
            <p:spPr bwMode="auto">
              <a:xfrm>
                <a:off x="3436938" y="4689475"/>
                <a:ext cx="293688" cy="300038"/>
              </a:xfrm>
              <a:custGeom>
                <a:avLst/>
                <a:gdLst>
                  <a:gd name="T0" fmla="*/ 55 w 89"/>
                  <a:gd name="T1" fmla="*/ 76 h 91"/>
                  <a:gd name="T2" fmla="*/ 38 w 89"/>
                  <a:gd name="T3" fmla="*/ 56 h 91"/>
                  <a:gd name="T4" fmla="*/ 61 w 89"/>
                  <a:gd name="T5" fmla="*/ 35 h 91"/>
                  <a:gd name="T6" fmla="*/ 53 w 89"/>
                  <a:gd name="T7" fmla="*/ 26 h 91"/>
                  <a:gd name="T8" fmla="*/ 31 w 89"/>
                  <a:gd name="T9" fmla="*/ 48 h 91"/>
                  <a:gd name="T10" fmla="*/ 15 w 89"/>
                  <a:gd name="T11" fmla="*/ 31 h 91"/>
                  <a:gd name="T12" fmla="*/ 42 w 89"/>
                  <a:gd name="T13" fmla="*/ 6 h 91"/>
                  <a:gd name="T14" fmla="*/ 32 w 89"/>
                  <a:gd name="T15" fmla="*/ 0 h 91"/>
                  <a:gd name="T16" fmla="*/ 0 w 89"/>
                  <a:gd name="T17" fmla="*/ 31 h 91"/>
                  <a:gd name="T18" fmla="*/ 54 w 89"/>
                  <a:gd name="T19" fmla="*/ 91 h 91"/>
                  <a:gd name="T20" fmla="*/ 89 w 89"/>
                  <a:gd name="T21" fmla="*/ 61 h 91"/>
                  <a:gd name="T22" fmla="*/ 82 w 89"/>
                  <a:gd name="T23" fmla="*/ 53 h 91"/>
                  <a:gd name="T24" fmla="*/ 55 w 89"/>
                  <a:gd name="T25" fmla="*/ 76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" h="91">
                    <a:moveTo>
                      <a:pt x="55" y="76"/>
                    </a:moveTo>
                    <a:cubicBezTo>
                      <a:pt x="38" y="56"/>
                      <a:pt x="38" y="56"/>
                      <a:pt x="38" y="56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53" y="26"/>
                      <a:pt x="53" y="26"/>
                      <a:pt x="53" y="26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38" y="4"/>
                      <a:pt x="36" y="0"/>
                      <a:pt x="32" y="0"/>
                    </a:cubicBezTo>
                    <a:cubicBezTo>
                      <a:pt x="31" y="0"/>
                      <a:pt x="2" y="27"/>
                      <a:pt x="0" y="31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89" y="61"/>
                      <a:pt x="89" y="61"/>
                      <a:pt x="89" y="61"/>
                    </a:cubicBezTo>
                    <a:cubicBezTo>
                      <a:pt x="82" y="53"/>
                      <a:pt x="82" y="53"/>
                      <a:pt x="82" y="53"/>
                    </a:cubicBezTo>
                    <a:lnTo>
                      <a:pt x="55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2" name="ís1íḑê"/>
              <p:cNvSpPr/>
              <p:nvPr/>
            </p:nvSpPr>
            <p:spPr bwMode="auto">
              <a:xfrm>
                <a:off x="3587750" y="1858963"/>
                <a:ext cx="142875" cy="82550"/>
              </a:xfrm>
              <a:custGeom>
                <a:avLst/>
                <a:gdLst>
                  <a:gd name="T0" fmla="*/ 36 w 43"/>
                  <a:gd name="T1" fmla="*/ 14 h 25"/>
                  <a:gd name="T2" fmla="*/ 32 w 43"/>
                  <a:gd name="T3" fmla="*/ 16 h 25"/>
                  <a:gd name="T4" fmla="*/ 17 w 43"/>
                  <a:gd name="T5" fmla="*/ 16 h 25"/>
                  <a:gd name="T6" fmla="*/ 25 w 43"/>
                  <a:gd name="T7" fmla="*/ 3 h 25"/>
                  <a:gd name="T8" fmla="*/ 20 w 43"/>
                  <a:gd name="T9" fmla="*/ 0 h 25"/>
                  <a:gd name="T10" fmla="*/ 19 w 43"/>
                  <a:gd name="T11" fmla="*/ 0 h 25"/>
                  <a:gd name="T12" fmla="*/ 7 w 43"/>
                  <a:gd name="T13" fmla="*/ 8 h 25"/>
                  <a:gd name="T14" fmla="*/ 9 w 43"/>
                  <a:gd name="T15" fmla="*/ 16 h 25"/>
                  <a:gd name="T16" fmla="*/ 0 w 43"/>
                  <a:gd name="T17" fmla="*/ 17 h 25"/>
                  <a:gd name="T18" fmla="*/ 32 w 43"/>
                  <a:gd name="T19" fmla="*/ 25 h 25"/>
                  <a:gd name="T20" fmla="*/ 34 w 43"/>
                  <a:gd name="T21" fmla="*/ 25 h 25"/>
                  <a:gd name="T22" fmla="*/ 42 w 43"/>
                  <a:gd name="T23" fmla="*/ 18 h 25"/>
                  <a:gd name="T24" fmla="*/ 36 w 43"/>
                  <a:gd name="T25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25">
                    <a:moveTo>
                      <a:pt x="36" y="14"/>
                    </a:moveTo>
                    <a:cubicBezTo>
                      <a:pt x="35" y="15"/>
                      <a:pt x="34" y="16"/>
                      <a:pt x="32" y="16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9" y="9"/>
                      <a:pt x="25" y="6"/>
                      <a:pt x="25" y="3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5" y="0"/>
                      <a:pt x="9" y="6"/>
                      <a:pt x="7" y="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2" y="25"/>
                      <a:pt x="22" y="25"/>
                      <a:pt x="32" y="25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7" y="25"/>
                      <a:pt x="41" y="22"/>
                      <a:pt x="42" y="18"/>
                    </a:cubicBezTo>
                    <a:cubicBezTo>
                      <a:pt x="43" y="16"/>
                      <a:pt x="38" y="13"/>
                      <a:pt x="3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3" name="îšlídé"/>
              <p:cNvSpPr/>
              <p:nvPr/>
            </p:nvSpPr>
            <p:spPr bwMode="auto">
              <a:xfrm>
                <a:off x="3581400" y="4508500"/>
                <a:ext cx="320675" cy="260350"/>
              </a:xfrm>
              <a:custGeom>
                <a:avLst/>
                <a:gdLst>
                  <a:gd name="T0" fmla="*/ 49 w 97"/>
                  <a:gd name="T1" fmla="*/ 8 h 79"/>
                  <a:gd name="T2" fmla="*/ 34 w 97"/>
                  <a:gd name="T3" fmla="*/ 0 h 79"/>
                  <a:gd name="T4" fmla="*/ 28 w 97"/>
                  <a:gd name="T5" fmla="*/ 0 h 79"/>
                  <a:gd name="T6" fmla="*/ 0 w 97"/>
                  <a:gd name="T7" fmla="*/ 36 h 79"/>
                  <a:gd name="T8" fmla="*/ 67 w 97"/>
                  <a:gd name="T9" fmla="*/ 79 h 79"/>
                  <a:gd name="T10" fmla="*/ 73 w 97"/>
                  <a:gd name="T11" fmla="*/ 70 h 79"/>
                  <a:gd name="T12" fmla="*/ 42 w 97"/>
                  <a:gd name="T13" fmla="*/ 50 h 79"/>
                  <a:gd name="T14" fmla="*/ 58 w 97"/>
                  <a:gd name="T15" fmla="*/ 31 h 79"/>
                  <a:gd name="T16" fmla="*/ 89 w 97"/>
                  <a:gd name="T17" fmla="*/ 44 h 79"/>
                  <a:gd name="T18" fmla="*/ 97 w 97"/>
                  <a:gd name="T19" fmla="*/ 36 h 79"/>
                  <a:gd name="T20" fmla="*/ 62 w 97"/>
                  <a:gd name="T21" fmla="*/ 21 h 79"/>
                  <a:gd name="T22" fmla="*/ 49 w 97"/>
                  <a:gd name="T23" fmla="*/ 8 h 79"/>
                  <a:gd name="T24" fmla="*/ 43 w 97"/>
                  <a:gd name="T25" fmla="*/ 24 h 79"/>
                  <a:gd name="T26" fmla="*/ 33 w 97"/>
                  <a:gd name="T27" fmla="*/ 43 h 79"/>
                  <a:gd name="T28" fmla="*/ 15 w 97"/>
                  <a:gd name="T29" fmla="*/ 31 h 79"/>
                  <a:gd name="T30" fmla="*/ 31 w 97"/>
                  <a:gd name="T31" fmla="*/ 12 h 79"/>
                  <a:gd name="T32" fmla="*/ 43 w 97"/>
                  <a:gd name="T33" fmla="*/ 21 h 79"/>
                  <a:gd name="T34" fmla="*/ 43 w 97"/>
                  <a:gd name="T35" fmla="*/ 2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7" h="79">
                    <a:moveTo>
                      <a:pt x="49" y="8"/>
                    </a:moveTo>
                    <a:cubicBezTo>
                      <a:pt x="46" y="5"/>
                      <a:pt x="40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1" y="0"/>
                      <a:pt x="2" y="28"/>
                      <a:pt x="0" y="36"/>
                    </a:cubicBezTo>
                    <a:cubicBezTo>
                      <a:pt x="10" y="38"/>
                      <a:pt x="61" y="79"/>
                      <a:pt x="67" y="79"/>
                    </a:cubicBezTo>
                    <a:cubicBezTo>
                      <a:pt x="69" y="79"/>
                      <a:pt x="72" y="72"/>
                      <a:pt x="73" y="70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4" y="45"/>
                      <a:pt x="51" y="31"/>
                      <a:pt x="58" y="31"/>
                    </a:cubicBezTo>
                    <a:cubicBezTo>
                      <a:pt x="66" y="31"/>
                      <a:pt x="83" y="44"/>
                      <a:pt x="89" y="44"/>
                    </a:cubicBezTo>
                    <a:cubicBezTo>
                      <a:pt x="92" y="44"/>
                      <a:pt x="95" y="38"/>
                      <a:pt x="97" y="36"/>
                    </a:cubicBezTo>
                    <a:cubicBezTo>
                      <a:pt x="92" y="33"/>
                      <a:pt x="65" y="21"/>
                      <a:pt x="62" y="21"/>
                    </a:cubicBezTo>
                    <a:cubicBezTo>
                      <a:pt x="46" y="19"/>
                      <a:pt x="59" y="19"/>
                      <a:pt x="49" y="8"/>
                    </a:cubicBezTo>
                    <a:close/>
                    <a:moveTo>
                      <a:pt x="43" y="24"/>
                    </a:moveTo>
                    <a:cubicBezTo>
                      <a:pt x="43" y="30"/>
                      <a:pt x="36" y="39"/>
                      <a:pt x="33" y="43"/>
                    </a:cubicBezTo>
                    <a:cubicBezTo>
                      <a:pt x="30" y="41"/>
                      <a:pt x="15" y="34"/>
                      <a:pt x="15" y="31"/>
                    </a:cubicBezTo>
                    <a:cubicBezTo>
                      <a:pt x="15" y="24"/>
                      <a:pt x="26" y="15"/>
                      <a:pt x="31" y="12"/>
                    </a:cubicBezTo>
                    <a:cubicBezTo>
                      <a:pt x="36" y="13"/>
                      <a:pt x="43" y="15"/>
                      <a:pt x="43" y="21"/>
                    </a:cubicBez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4" name="iSḻîdé"/>
              <p:cNvSpPr/>
              <p:nvPr/>
            </p:nvSpPr>
            <p:spPr bwMode="auto">
              <a:xfrm>
                <a:off x="1428750" y="4591050"/>
                <a:ext cx="260350" cy="273050"/>
              </a:xfrm>
              <a:custGeom>
                <a:avLst/>
                <a:gdLst>
                  <a:gd name="T0" fmla="*/ 42 w 79"/>
                  <a:gd name="T1" fmla="*/ 39 h 83"/>
                  <a:gd name="T2" fmla="*/ 33 w 79"/>
                  <a:gd name="T3" fmla="*/ 45 h 83"/>
                  <a:gd name="T4" fmla="*/ 40 w 79"/>
                  <a:gd name="T5" fmla="*/ 56 h 83"/>
                  <a:gd name="T6" fmla="*/ 24 w 79"/>
                  <a:gd name="T7" fmla="*/ 67 h 83"/>
                  <a:gd name="T8" fmla="*/ 11 w 79"/>
                  <a:gd name="T9" fmla="*/ 43 h 83"/>
                  <a:gd name="T10" fmla="*/ 11 w 79"/>
                  <a:gd name="T11" fmla="*/ 40 h 83"/>
                  <a:gd name="T12" fmla="*/ 45 w 79"/>
                  <a:gd name="T13" fmla="*/ 11 h 83"/>
                  <a:gd name="T14" fmla="*/ 49 w 79"/>
                  <a:gd name="T15" fmla="*/ 11 h 83"/>
                  <a:gd name="T16" fmla="*/ 68 w 79"/>
                  <a:gd name="T17" fmla="*/ 33 h 83"/>
                  <a:gd name="T18" fmla="*/ 64 w 79"/>
                  <a:gd name="T19" fmla="*/ 40 h 83"/>
                  <a:gd name="T20" fmla="*/ 68 w 79"/>
                  <a:gd name="T21" fmla="*/ 51 h 83"/>
                  <a:gd name="T22" fmla="*/ 79 w 79"/>
                  <a:gd name="T23" fmla="*/ 31 h 83"/>
                  <a:gd name="T24" fmla="*/ 79 w 79"/>
                  <a:gd name="T25" fmla="*/ 27 h 83"/>
                  <a:gd name="T26" fmla="*/ 52 w 79"/>
                  <a:gd name="T27" fmla="*/ 0 h 83"/>
                  <a:gd name="T28" fmla="*/ 42 w 79"/>
                  <a:gd name="T29" fmla="*/ 0 h 83"/>
                  <a:gd name="T30" fmla="*/ 0 w 79"/>
                  <a:gd name="T31" fmla="*/ 36 h 83"/>
                  <a:gd name="T32" fmla="*/ 0 w 79"/>
                  <a:gd name="T33" fmla="*/ 43 h 83"/>
                  <a:gd name="T34" fmla="*/ 21 w 79"/>
                  <a:gd name="T35" fmla="*/ 83 h 83"/>
                  <a:gd name="T36" fmla="*/ 56 w 79"/>
                  <a:gd name="T37" fmla="*/ 59 h 83"/>
                  <a:gd name="T38" fmla="*/ 42 w 79"/>
                  <a:gd name="T39" fmla="*/ 39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9" h="83">
                    <a:moveTo>
                      <a:pt x="42" y="39"/>
                    </a:moveTo>
                    <a:cubicBezTo>
                      <a:pt x="33" y="45"/>
                      <a:pt x="33" y="45"/>
                      <a:pt x="33" y="45"/>
                    </a:cubicBezTo>
                    <a:cubicBezTo>
                      <a:pt x="40" y="56"/>
                      <a:pt x="40" y="56"/>
                      <a:pt x="40" y="56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0" y="62"/>
                      <a:pt x="11" y="51"/>
                      <a:pt x="11" y="43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28"/>
                      <a:pt x="32" y="11"/>
                      <a:pt x="45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60" y="11"/>
                      <a:pt x="68" y="21"/>
                      <a:pt x="68" y="33"/>
                    </a:cubicBezTo>
                    <a:cubicBezTo>
                      <a:pt x="68" y="38"/>
                      <a:pt x="64" y="37"/>
                      <a:pt x="64" y="40"/>
                    </a:cubicBezTo>
                    <a:cubicBezTo>
                      <a:pt x="64" y="44"/>
                      <a:pt x="67" y="46"/>
                      <a:pt x="68" y="51"/>
                    </a:cubicBezTo>
                    <a:cubicBezTo>
                      <a:pt x="75" y="49"/>
                      <a:pt x="79" y="40"/>
                      <a:pt x="79" y="31"/>
                    </a:cubicBezTo>
                    <a:cubicBezTo>
                      <a:pt x="79" y="27"/>
                      <a:pt x="79" y="27"/>
                      <a:pt x="79" y="27"/>
                    </a:cubicBezTo>
                    <a:cubicBezTo>
                      <a:pt x="79" y="16"/>
                      <a:pt x="63" y="0"/>
                      <a:pt x="5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28" y="0"/>
                      <a:pt x="0" y="21"/>
                      <a:pt x="0" y="3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7"/>
                      <a:pt x="15" y="72"/>
                      <a:pt x="21" y="83"/>
                    </a:cubicBezTo>
                    <a:cubicBezTo>
                      <a:pt x="56" y="59"/>
                      <a:pt x="56" y="59"/>
                      <a:pt x="56" y="59"/>
                    </a:cubicBezTo>
                    <a:lnTo>
                      <a:pt x="42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5" name="íšľïḋê"/>
              <p:cNvSpPr/>
              <p:nvPr/>
            </p:nvSpPr>
            <p:spPr bwMode="auto">
              <a:xfrm>
                <a:off x="1214438" y="4303713"/>
                <a:ext cx="327025" cy="303213"/>
              </a:xfrm>
              <a:custGeom>
                <a:avLst/>
                <a:gdLst>
                  <a:gd name="T0" fmla="*/ 99 w 99"/>
                  <a:gd name="T1" fmla="*/ 49 h 92"/>
                  <a:gd name="T2" fmla="*/ 96 w 99"/>
                  <a:gd name="T3" fmla="*/ 41 h 92"/>
                  <a:gd name="T4" fmla="*/ 44 w 99"/>
                  <a:gd name="T5" fmla="*/ 71 h 92"/>
                  <a:gd name="T6" fmla="*/ 76 w 99"/>
                  <a:gd name="T7" fmla="*/ 8 h 92"/>
                  <a:gd name="T8" fmla="*/ 71 w 99"/>
                  <a:gd name="T9" fmla="*/ 0 h 92"/>
                  <a:gd name="T10" fmla="*/ 0 w 99"/>
                  <a:gd name="T11" fmla="*/ 40 h 92"/>
                  <a:gd name="T12" fmla="*/ 5 w 99"/>
                  <a:gd name="T13" fmla="*/ 50 h 92"/>
                  <a:gd name="T14" fmla="*/ 57 w 99"/>
                  <a:gd name="T15" fmla="*/ 19 h 92"/>
                  <a:gd name="T16" fmla="*/ 25 w 99"/>
                  <a:gd name="T17" fmla="*/ 83 h 92"/>
                  <a:gd name="T18" fmla="*/ 31 w 99"/>
                  <a:gd name="T19" fmla="*/ 92 h 92"/>
                  <a:gd name="T20" fmla="*/ 99 w 99"/>
                  <a:gd name="T21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9" h="92">
                    <a:moveTo>
                      <a:pt x="99" y="49"/>
                    </a:moveTo>
                    <a:cubicBezTo>
                      <a:pt x="99" y="45"/>
                      <a:pt x="97" y="49"/>
                      <a:pt x="96" y="41"/>
                    </a:cubicBezTo>
                    <a:cubicBezTo>
                      <a:pt x="44" y="71"/>
                      <a:pt x="44" y="71"/>
                      <a:pt x="44" y="71"/>
                    </a:cubicBezTo>
                    <a:cubicBezTo>
                      <a:pt x="47" y="60"/>
                      <a:pt x="76" y="13"/>
                      <a:pt x="76" y="8"/>
                    </a:cubicBezTo>
                    <a:cubicBezTo>
                      <a:pt x="76" y="8"/>
                      <a:pt x="71" y="0"/>
                      <a:pt x="71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4" y="27"/>
                      <a:pt x="25" y="80"/>
                      <a:pt x="25" y="83"/>
                    </a:cubicBezTo>
                    <a:cubicBezTo>
                      <a:pt x="25" y="87"/>
                      <a:pt x="28" y="90"/>
                      <a:pt x="31" y="92"/>
                    </a:cubicBezTo>
                    <a:cubicBezTo>
                      <a:pt x="39" y="86"/>
                      <a:pt x="99" y="54"/>
                      <a:pt x="99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6" name="îśľïďe"/>
              <p:cNvSpPr/>
              <p:nvPr/>
            </p:nvSpPr>
            <p:spPr bwMode="auto">
              <a:xfrm>
                <a:off x="3724275" y="4268788"/>
                <a:ext cx="269875" cy="230188"/>
              </a:xfrm>
              <a:custGeom>
                <a:avLst/>
                <a:gdLst>
                  <a:gd name="T0" fmla="*/ 0 w 82"/>
                  <a:gd name="T1" fmla="*/ 25 h 70"/>
                  <a:gd name="T2" fmla="*/ 0 w 82"/>
                  <a:gd name="T3" fmla="*/ 34 h 70"/>
                  <a:gd name="T4" fmla="*/ 24 w 82"/>
                  <a:gd name="T5" fmla="*/ 52 h 70"/>
                  <a:gd name="T6" fmla="*/ 61 w 82"/>
                  <a:gd name="T7" fmla="*/ 27 h 70"/>
                  <a:gd name="T8" fmla="*/ 71 w 82"/>
                  <a:gd name="T9" fmla="*/ 36 h 70"/>
                  <a:gd name="T10" fmla="*/ 71 w 82"/>
                  <a:gd name="T11" fmla="*/ 39 h 70"/>
                  <a:gd name="T12" fmla="*/ 59 w 82"/>
                  <a:gd name="T13" fmla="*/ 58 h 70"/>
                  <a:gd name="T14" fmla="*/ 48 w 82"/>
                  <a:gd name="T15" fmla="*/ 58 h 70"/>
                  <a:gd name="T16" fmla="*/ 49 w 82"/>
                  <a:gd name="T17" fmla="*/ 70 h 70"/>
                  <a:gd name="T18" fmla="*/ 57 w 82"/>
                  <a:gd name="T19" fmla="*/ 70 h 70"/>
                  <a:gd name="T20" fmla="*/ 82 w 82"/>
                  <a:gd name="T21" fmla="*/ 43 h 70"/>
                  <a:gd name="T22" fmla="*/ 82 w 82"/>
                  <a:gd name="T23" fmla="*/ 33 h 70"/>
                  <a:gd name="T24" fmla="*/ 64 w 82"/>
                  <a:gd name="T25" fmla="*/ 16 h 70"/>
                  <a:gd name="T26" fmla="*/ 55 w 82"/>
                  <a:gd name="T27" fmla="*/ 16 h 70"/>
                  <a:gd name="T28" fmla="*/ 24 w 82"/>
                  <a:gd name="T29" fmla="*/ 40 h 70"/>
                  <a:gd name="T30" fmla="*/ 18 w 82"/>
                  <a:gd name="T31" fmla="*/ 40 h 70"/>
                  <a:gd name="T32" fmla="*/ 11 w 82"/>
                  <a:gd name="T33" fmla="*/ 33 h 70"/>
                  <a:gd name="T34" fmla="*/ 11 w 82"/>
                  <a:gd name="T35" fmla="*/ 27 h 70"/>
                  <a:gd name="T36" fmla="*/ 22 w 82"/>
                  <a:gd name="T37" fmla="*/ 11 h 70"/>
                  <a:gd name="T38" fmla="*/ 31 w 82"/>
                  <a:gd name="T39" fmla="*/ 10 h 70"/>
                  <a:gd name="T40" fmla="*/ 34 w 82"/>
                  <a:gd name="T41" fmla="*/ 0 h 70"/>
                  <a:gd name="T42" fmla="*/ 22 w 82"/>
                  <a:gd name="T43" fmla="*/ 0 h 70"/>
                  <a:gd name="T44" fmla="*/ 0 w 82"/>
                  <a:gd name="T45" fmla="*/ 2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2" h="70">
                    <a:moveTo>
                      <a:pt x="0" y="25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0" y="45"/>
                      <a:pt x="13" y="52"/>
                      <a:pt x="24" y="52"/>
                    </a:cubicBezTo>
                    <a:cubicBezTo>
                      <a:pt x="38" y="52"/>
                      <a:pt x="48" y="27"/>
                      <a:pt x="61" y="27"/>
                    </a:cubicBezTo>
                    <a:cubicBezTo>
                      <a:pt x="65" y="27"/>
                      <a:pt x="71" y="32"/>
                      <a:pt x="71" y="36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49"/>
                      <a:pt x="66" y="54"/>
                      <a:pt x="59" y="58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46" y="61"/>
                      <a:pt x="41" y="70"/>
                      <a:pt x="49" y="70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67" y="70"/>
                      <a:pt x="82" y="53"/>
                      <a:pt x="82" y="43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2" y="25"/>
                      <a:pt x="71" y="16"/>
                      <a:pt x="64" y="16"/>
                    </a:cubicBezTo>
                    <a:cubicBezTo>
                      <a:pt x="55" y="16"/>
                      <a:pt x="55" y="16"/>
                      <a:pt x="55" y="16"/>
                    </a:cubicBezTo>
                    <a:cubicBezTo>
                      <a:pt x="48" y="16"/>
                      <a:pt x="31" y="40"/>
                      <a:pt x="24" y="40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4" y="40"/>
                      <a:pt x="11" y="36"/>
                      <a:pt x="11" y="33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1"/>
                      <a:pt x="17" y="11"/>
                      <a:pt x="22" y="11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1" y="0"/>
                      <a:pt x="0" y="1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7" name="ïṩľiḓé"/>
              <p:cNvSpPr/>
              <p:nvPr/>
            </p:nvSpPr>
            <p:spPr bwMode="auto">
              <a:xfrm>
                <a:off x="3802063" y="4143375"/>
                <a:ext cx="271463" cy="107950"/>
              </a:xfrm>
              <a:custGeom>
                <a:avLst/>
                <a:gdLst>
                  <a:gd name="T0" fmla="*/ 171 w 171"/>
                  <a:gd name="T1" fmla="*/ 41 h 68"/>
                  <a:gd name="T2" fmla="*/ 3 w 171"/>
                  <a:gd name="T3" fmla="*/ 0 h 68"/>
                  <a:gd name="T4" fmla="*/ 0 w 171"/>
                  <a:gd name="T5" fmla="*/ 20 h 68"/>
                  <a:gd name="T6" fmla="*/ 167 w 171"/>
                  <a:gd name="T7" fmla="*/ 68 h 68"/>
                  <a:gd name="T8" fmla="*/ 171 w 171"/>
                  <a:gd name="T9" fmla="*/ 4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68">
                    <a:moveTo>
                      <a:pt x="171" y="41"/>
                    </a:moveTo>
                    <a:lnTo>
                      <a:pt x="3" y="0"/>
                    </a:lnTo>
                    <a:lnTo>
                      <a:pt x="0" y="20"/>
                    </a:lnTo>
                    <a:lnTo>
                      <a:pt x="167" y="68"/>
                    </a:lnTo>
                    <a:lnTo>
                      <a:pt x="171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8" name="ïŝľîdé"/>
              <p:cNvSpPr/>
              <p:nvPr/>
            </p:nvSpPr>
            <p:spPr bwMode="auto">
              <a:xfrm>
                <a:off x="1104900" y="4146550"/>
                <a:ext cx="300038" cy="230188"/>
              </a:xfrm>
              <a:custGeom>
                <a:avLst/>
                <a:gdLst>
                  <a:gd name="T0" fmla="*/ 85 w 91"/>
                  <a:gd name="T1" fmla="*/ 0 h 70"/>
                  <a:gd name="T2" fmla="*/ 0 w 91"/>
                  <a:gd name="T3" fmla="*/ 0 h 70"/>
                  <a:gd name="T4" fmla="*/ 8 w 91"/>
                  <a:gd name="T5" fmla="*/ 12 h 70"/>
                  <a:gd name="T6" fmla="*/ 28 w 91"/>
                  <a:gd name="T7" fmla="*/ 12 h 70"/>
                  <a:gd name="T8" fmla="*/ 39 w 91"/>
                  <a:gd name="T9" fmla="*/ 42 h 70"/>
                  <a:gd name="T10" fmla="*/ 22 w 91"/>
                  <a:gd name="T11" fmla="*/ 61 h 70"/>
                  <a:gd name="T12" fmla="*/ 25 w 91"/>
                  <a:gd name="T13" fmla="*/ 70 h 70"/>
                  <a:gd name="T14" fmla="*/ 91 w 91"/>
                  <a:gd name="T15" fmla="*/ 9 h 70"/>
                  <a:gd name="T16" fmla="*/ 85 w 91"/>
                  <a:gd name="T17" fmla="*/ 0 h 70"/>
                  <a:gd name="T18" fmla="*/ 47 w 91"/>
                  <a:gd name="T19" fmla="*/ 35 h 70"/>
                  <a:gd name="T20" fmla="*/ 39 w 91"/>
                  <a:gd name="T21" fmla="*/ 12 h 70"/>
                  <a:gd name="T22" fmla="*/ 73 w 91"/>
                  <a:gd name="T23" fmla="*/ 12 h 70"/>
                  <a:gd name="T24" fmla="*/ 47 w 91"/>
                  <a:gd name="T25" fmla="*/ 35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" h="70">
                    <a:moveTo>
                      <a:pt x="8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12"/>
                      <a:pt x="8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21"/>
                      <a:pt x="39" y="37"/>
                      <a:pt x="39" y="42"/>
                    </a:cubicBezTo>
                    <a:cubicBezTo>
                      <a:pt x="39" y="45"/>
                      <a:pt x="22" y="55"/>
                      <a:pt x="22" y="61"/>
                    </a:cubicBezTo>
                    <a:cubicBezTo>
                      <a:pt x="22" y="64"/>
                      <a:pt x="24" y="66"/>
                      <a:pt x="25" y="70"/>
                    </a:cubicBezTo>
                    <a:cubicBezTo>
                      <a:pt x="91" y="9"/>
                      <a:pt x="91" y="9"/>
                      <a:pt x="91" y="9"/>
                    </a:cubicBezTo>
                    <a:cubicBezTo>
                      <a:pt x="90" y="4"/>
                      <a:pt x="90" y="0"/>
                      <a:pt x="85" y="0"/>
                    </a:cubicBezTo>
                    <a:close/>
                    <a:moveTo>
                      <a:pt x="47" y="35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73" y="12"/>
                      <a:pt x="73" y="12"/>
                      <a:pt x="73" y="12"/>
                    </a:cubicBezTo>
                    <a:lnTo>
                      <a:pt x="47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29" name="ïs1ïḋe"/>
              <p:cNvSpPr/>
              <p:nvPr/>
            </p:nvSpPr>
            <p:spPr bwMode="auto">
              <a:xfrm>
                <a:off x="1076325" y="3840163"/>
                <a:ext cx="282575" cy="196850"/>
              </a:xfrm>
              <a:custGeom>
                <a:avLst/>
                <a:gdLst>
                  <a:gd name="T0" fmla="*/ 54 w 178"/>
                  <a:gd name="T1" fmla="*/ 103 h 124"/>
                  <a:gd name="T2" fmla="*/ 6 w 178"/>
                  <a:gd name="T3" fmla="*/ 103 h 124"/>
                  <a:gd name="T4" fmla="*/ 6 w 178"/>
                  <a:gd name="T5" fmla="*/ 124 h 124"/>
                  <a:gd name="T6" fmla="*/ 178 w 178"/>
                  <a:gd name="T7" fmla="*/ 118 h 124"/>
                  <a:gd name="T8" fmla="*/ 178 w 178"/>
                  <a:gd name="T9" fmla="*/ 97 h 124"/>
                  <a:gd name="T10" fmla="*/ 112 w 178"/>
                  <a:gd name="T11" fmla="*/ 97 h 124"/>
                  <a:gd name="T12" fmla="*/ 104 w 178"/>
                  <a:gd name="T13" fmla="*/ 25 h 124"/>
                  <a:gd name="T14" fmla="*/ 176 w 178"/>
                  <a:gd name="T15" fmla="*/ 22 h 124"/>
                  <a:gd name="T16" fmla="*/ 176 w 178"/>
                  <a:gd name="T17" fmla="*/ 0 h 124"/>
                  <a:gd name="T18" fmla="*/ 31 w 178"/>
                  <a:gd name="T19" fmla="*/ 6 h 124"/>
                  <a:gd name="T20" fmla="*/ 0 w 178"/>
                  <a:gd name="T21" fmla="*/ 6 h 124"/>
                  <a:gd name="T22" fmla="*/ 0 w 178"/>
                  <a:gd name="T23" fmla="*/ 29 h 124"/>
                  <a:gd name="T24" fmla="*/ 41 w 178"/>
                  <a:gd name="T25" fmla="*/ 27 h 124"/>
                  <a:gd name="T26" fmla="*/ 83 w 178"/>
                  <a:gd name="T27" fmla="*/ 27 h 124"/>
                  <a:gd name="T28" fmla="*/ 87 w 178"/>
                  <a:gd name="T29" fmla="*/ 79 h 124"/>
                  <a:gd name="T30" fmla="*/ 87 w 178"/>
                  <a:gd name="T31" fmla="*/ 101 h 124"/>
                  <a:gd name="T32" fmla="*/ 54 w 178"/>
                  <a:gd name="T33" fmla="*/ 10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8" h="124">
                    <a:moveTo>
                      <a:pt x="54" y="103"/>
                    </a:moveTo>
                    <a:lnTo>
                      <a:pt x="6" y="103"/>
                    </a:lnTo>
                    <a:lnTo>
                      <a:pt x="6" y="124"/>
                    </a:lnTo>
                    <a:lnTo>
                      <a:pt x="178" y="118"/>
                    </a:lnTo>
                    <a:lnTo>
                      <a:pt x="178" y="97"/>
                    </a:lnTo>
                    <a:lnTo>
                      <a:pt x="112" y="97"/>
                    </a:lnTo>
                    <a:lnTo>
                      <a:pt x="104" y="25"/>
                    </a:lnTo>
                    <a:lnTo>
                      <a:pt x="176" y="22"/>
                    </a:lnTo>
                    <a:lnTo>
                      <a:pt x="176" y="0"/>
                    </a:lnTo>
                    <a:lnTo>
                      <a:pt x="31" y="6"/>
                    </a:lnTo>
                    <a:lnTo>
                      <a:pt x="0" y="6"/>
                    </a:lnTo>
                    <a:lnTo>
                      <a:pt x="0" y="29"/>
                    </a:lnTo>
                    <a:lnTo>
                      <a:pt x="41" y="27"/>
                    </a:lnTo>
                    <a:lnTo>
                      <a:pt x="83" y="27"/>
                    </a:lnTo>
                    <a:lnTo>
                      <a:pt x="87" y="79"/>
                    </a:lnTo>
                    <a:lnTo>
                      <a:pt x="87" y="101"/>
                    </a:lnTo>
                    <a:lnTo>
                      <a:pt x="54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0" name="iŝļíďè"/>
              <p:cNvSpPr/>
              <p:nvPr/>
            </p:nvSpPr>
            <p:spPr bwMode="auto">
              <a:xfrm>
                <a:off x="3822700" y="3895725"/>
                <a:ext cx="287338" cy="198438"/>
              </a:xfrm>
              <a:custGeom>
                <a:avLst/>
                <a:gdLst>
                  <a:gd name="T0" fmla="*/ 7 w 87"/>
                  <a:gd name="T1" fmla="*/ 60 h 60"/>
                  <a:gd name="T2" fmla="*/ 13 w 87"/>
                  <a:gd name="T3" fmla="*/ 60 h 60"/>
                  <a:gd name="T4" fmla="*/ 15 w 87"/>
                  <a:gd name="T5" fmla="*/ 37 h 60"/>
                  <a:gd name="T6" fmla="*/ 87 w 87"/>
                  <a:gd name="T7" fmla="*/ 44 h 60"/>
                  <a:gd name="T8" fmla="*/ 87 w 87"/>
                  <a:gd name="T9" fmla="*/ 33 h 60"/>
                  <a:gd name="T10" fmla="*/ 18 w 87"/>
                  <a:gd name="T11" fmla="*/ 25 h 60"/>
                  <a:gd name="T12" fmla="*/ 17 w 87"/>
                  <a:gd name="T13" fmla="*/ 17 h 60"/>
                  <a:gd name="T14" fmla="*/ 19 w 87"/>
                  <a:gd name="T15" fmla="*/ 0 h 60"/>
                  <a:gd name="T16" fmla="*/ 9 w 87"/>
                  <a:gd name="T17" fmla="*/ 0 h 60"/>
                  <a:gd name="T18" fmla="*/ 5 w 87"/>
                  <a:gd name="T19" fmla="*/ 33 h 60"/>
                  <a:gd name="T20" fmla="*/ 7 w 87"/>
                  <a:gd name="T21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60">
                    <a:moveTo>
                      <a:pt x="7" y="60"/>
                    </a:moveTo>
                    <a:cubicBezTo>
                      <a:pt x="13" y="60"/>
                      <a:pt x="13" y="60"/>
                      <a:pt x="13" y="60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87" y="44"/>
                      <a:pt x="87" y="44"/>
                      <a:pt x="87" y="44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0"/>
                      <a:pt x="7" y="22"/>
                      <a:pt x="5" y="33"/>
                    </a:cubicBezTo>
                    <a:cubicBezTo>
                      <a:pt x="5" y="39"/>
                      <a:pt x="0" y="60"/>
                      <a:pt x="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1" name="ïṩḻiďè"/>
              <p:cNvSpPr/>
              <p:nvPr/>
            </p:nvSpPr>
            <p:spPr bwMode="auto">
              <a:xfrm>
                <a:off x="3852863" y="3602038"/>
                <a:ext cx="276225" cy="220663"/>
              </a:xfrm>
              <a:custGeom>
                <a:avLst/>
                <a:gdLst>
                  <a:gd name="T0" fmla="*/ 0 w 84"/>
                  <a:gd name="T1" fmla="*/ 67 h 67"/>
                  <a:gd name="T2" fmla="*/ 47 w 84"/>
                  <a:gd name="T3" fmla="*/ 43 h 67"/>
                  <a:gd name="T4" fmla="*/ 53 w 84"/>
                  <a:gd name="T5" fmla="*/ 43 h 67"/>
                  <a:gd name="T6" fmla="*/ 84 w 84"/>
                  <a:gd name="T7" fmla="*/ 45 h 67"/>
                  <a:gd name="T8" fmla="*/ 84 w 84"/>
                  <a:gd name="T9" fmla="*/ 37 h 67"/>
                  <a:gd name="T10" fmla="*/ 49 w 84"/>
                  <a:gd name="T11" fmla="*/ 32 h 67"/>
                  <a:gd name="T12" fmla="*/ 5 w 84"/>
                  <a:gd name="T13" fmla="*/ 0 h 67"/>
                  <a:gd name="T14" fmla="*/ 4 w 84"/>
                  <a:gd name="T15" fmla="*/ 11 h 67"/>
                  <a:gd name="T16" fmla="*/ 35 w 84"/>
                  <a:gd name="T17" fmla="*/ 36 h 67"/>
                  <a:gd name="T18" fmla="*/ 0 w 84"/>
                  <a:gd name="T19" fmla="*/ 55 h 67"/>
                  <a:gd name="T20" fmla="*/ 0 w 84"/>
                  <a:gd name="T2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67">
                    <a:moveTo>
                      <a:pt x="0" y="67"/>
                    </a:moveTo>
                    <a:cubicBezTo>
                      <a:pt x="5" y="64"/>
                      <a:pt x="42" y="43"/>
                      <a:pt x="47" y="43"/>
                    </a:cubicBezTo>
                    <a:cubicBezTo>
                      <a:pt x="53" y="43"/>
                      <a:pt x="53" y="43"/>
                      <a:pt x="53" y="43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4" y="37"/>
                      <a:pt x="84" y="37"/>
                      <a:pt x="84" y="37"/>
                    </a:cubicBezTo>
                    <a:cubicBezTo>
                      <a:pt x="84" y="30"/>
                      <a:pt x="57" y="32"/>
                      <a:pt x="49" y="3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6"/>
                      <a:pt x="31" y="30"/>
                      <a:pt x="35" y="36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0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2" name="íṧ1iḍé"/>
              <p:cNvSpPr/>
              <p:nvPr/>
            </p:nvSpPr>
            <p:spPr bwMode="auto">
              <a:xfrm>
                <a:off x="1082675" y="3568700"/>
                <a:ext cx="273050" cy="185738"/>
              </a:xfrm>
              <a:custGeom>
                <a:avLst/>
                <a:gdLst>
                  <a:gd name="T0" fmla="*/ 19 w 83"/>
                  <a:gd name="T1" fmla="*/ 56 h 56"/>
                  <a:gd name="T2" fmla="*/ 26 w 83"/>
                  <a:gd name="T3" fmla="*/ 56 h 56"/>
                  <a:gd name="T4" fmla="*/ 59 w 83"/>
                  <a:gd name="T5" fmla="*/ 13 h 56"/>
                  <a:gd name="T6" fmla="*/ 64 w 83"/>
                  <a:gd name="T7" fmla="*/ 13 h 56"/>
                  <a:gd name="T8" fmla="*/ 74 w 83"/>
                  <a:gd name="T9" fmla="*/ 25 h 56"/>
                  <a:gd name="T10" fmla="*/ 74 w 83"/>
                  <a:gd name="T11" fmla="*/ 34 h 56"/>
                  <a:gd name="T12" fmla="*/ 62 w 83"/>
                  <a:gd name="T13" fmla="*/ 44 h 56"/>
                  <a:gd name="T14" fmla="*/ 62 w 83"/>
                  <a:gd name="T15" fmla="*/ 56 h 56"/>
                  <a:gd name="T16" fmla="*/ 83 w 83"/>
                  <a:gd name="T17" fmla="*/ 36 h 56"/>
                  <a:gd name="T18" fmla="*/ 83 w 83"/>
                  <a:gd name="T19" fmla="*/ 22 h 56"/>
                  <a:gd name="T20" fmla="*/ 62 w 83"/>
                  <a:gd name="T21" fmla="*/ 3 h 56"/>
                  <a:gd name="T22" fmla="*/ 58 w 83"/>
                  <a:gd name="T23" fmla="*/ 3 h 56"/>
                  <a:gd name="T24" fmla="*/ 22 w 83"/>
                  <a:gd name="T25" fmla="*/ 46 h 56"/>
                  <a:gd name="T26" fmla="*/ 10 w 83"/>
                  <a:gd name="T27" fmla="*/ 33 h 56"/>
                  <a:gd name="T28" fmla="*/ 10 w 83"/>
                  <a:gd name="T29" fmla="*/ 27 h 56"/>
                  <a:gd name="T30" fmla="*/ 25 w 83"/>
                  <a:gd name="T31" fmla="*/ 12 h 56"/>
                  <a:gd name="T32" fmla="*/ 25 w 83"/>
                  <a:gd name="T33" fmla="*/ 0 h 56"/>
                  <a:gd name="T34" fmla="*/ 0 w 83"/>
                  <a:gd name="T35" fmla="*/ 33 h 56"/>
                  <a:gd name="T36" fmla="*/ 19 w 83"/>
                  <a:gd name="T3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3" h="56">
                    <a:moveTo>
                      <a:pt x="19" y="56"/>
                    </a:moveTo>
                    <a:cubicBezTo>
                      <a:pt x="26" y="56"/>
                      <a:pt x="26" y="56"/>
                      <a:pt x="26" y="56"/>
                    </a:cubicBezTo>
                    <a:cubicBezTo>
                      <a:pt x="48" y="56"/>
                      <a:pt x="45" y="13"/>
                      <a:pt x="59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8" y="13"/>
                      <a:pt x="74" y="22"/>
                      <a:pt x="74" y="2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74" y="40"/>
                      <a:pt x="68" y="44"/>
                      <a:pt x="62" y="44"/>
                    </a:cubicBezTo>
                    <a:cubicBezTo>
                      <a:pt x="62" y="56"/>
                      <a:pt x="62" y="56"/>
                      <a:pt x="62" y="56"/>
                    </a:cubicBezTo>
                    <a:cubicBezTo>
                      <a:pt x="72" y="56"/>
                      <a:pt x="83" y="46"/>
                      <a:pt x="83" y="36"/>
                    </a:cubicBezTo>
                    <a:cubicBezTo>
                      <a:pt x="83" y="22"/>
                      <a:pt x="83" y="22"/>
                      <a:pt x="83" y="22"/>
                    </a:cubicBezTo>
                    <a:cubicBezTo>
                      <a:pt x="83" y="12"/>
                      <a:pt x="73" y="3"/>
                      <a:pt x="62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32" y="3"/>
                      <a:pt x="42" y="46"/>
                      <a:pt x="22" y="46"/>
                    </a:cubicBezTo>
                    <a:cubicBezTo>
                      <a:pt x="14" y="46"/>
                      <a:pt x="10" y="40"/>
                      <a:pt x="10" y="3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18"/>
                      <a:pt x="16" y="12"/>
                      <a:pt x="25" y="12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8" y="0"/>
                      <a:pt x="0" y="14"/>
                      <a:pt x="0" y="33"/>
                    </a:cubicBezTo>
                    <a:cubicBezTo>
                      <a:pt x="0" y="44"/>
                      <a:pt x="8" y="56"/>
                      <a:pt x="19" y="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3" name="isliḓè"/>
              <p:cNvSpPr/>
              <p:nvPr/>
            </p:nvSpPr>
            <p:spPr bwMode="auto">
              <a:xfrm>
                <a:off x="2108200" y="1498600"/>
                <a:ext cx="333375" cy="415925"/>
              </a:xfrm>
              <a:custGeom>
                <a:avLst/>
                <a:gdLst>
                  <a:gd name="T0" fmla="*/ 9 w 101"/>
                  <a:gd name="T1" fmla="*/ 58 h 126"/>
                  <a:gd name="T2" fmla="*/ 0 w 101"/>
                  <a:gd name="T3" fmla="*/ 85 h 126"/>
                  <a:gd name="T4" fmla="*/ 29 w 101"/>
                  <a:gd name="T5" fmla="*/ 119 h 126"/>
                  <a:gd name="T6" fmla="*/ 36 w 101"/>
                  <a:gd name="T7" fmla="*/ 92 h 126"/>
                  <a:gd name="T8" fmla="*/ 46 w 101"/>
                  <a:gd name="T9" fmla="*/ 113 h 126"/>
                  <a:gd name="T10" fmla="*/ 86 w 101"/>
                  <a:gd name="T11" fmla="*/ 94 h 126"/>
                  <a:gd name="T12" fmla="*/ 81 w 101"/>
                  <a:gd name="T13" fmla="*/ 83 h 126"/>
                  <a:gd name="T14" fmla="*/ 101 w 101"/>
                  <a:gd name="T15" fmla="*/ 52 h 126"/>
                  <a:gd name="T16" fmla="*/ 95 w 101"/>
                  <a:gd name="T17" fmla="*/ 49 h 126"/>
                  <a:gd name="T18" fmla="*/ 67 w 101"/>
                  <a:gd name="T19" fmla="*/ 34 h 126"/>
                  <a:gd name="T20" fmla="*/ 65 w 101"/>
                  <a:gd name="T21" fmla="*/ 14 h 126"/>
                  <a:gd name="T22" fmla="*/ 46 w 101"/>
                  <a:gd name="T23" fmla="*/ 20 h 126"/>
                  <a:gd name="T24" fmla="*/ 45 w 101"/>
                  <a:gd name="T25" fmla="*/ 24 h 126"/>
                  <a:gd name="T26" fmla="*/ 39 w 101"/>
                  <a:gd name="T27" fmla="*/ 27 h 126"/>
                  <a:gd name="T28" fmla="*/ 39 w 101"/>
                  <a:gd name="T29" fmla="*/ 2 h 126"/>
                  <a:gd name="T30" fmla="*/ 35 w 101"/>
                  <a:gd name="T31" fmla="*/ 0 h 126"/>
                  <a:gd name="T32" fmla="*/ 32 w 101"/>
                  <a:gd name="T33" fmla="*/ 3 h 126"/>
                  <a:gd name="T34" fmla="*/ 24 w 101"/>
                  <a:gd name="T35" fmla="*/ 40 h 126"/>
                  <a:gd name="T36" fmla="*/ 37 w 101"/>
                  <a:gd name="T37" fmla="*/ 49 h 126"/>
                  <a:gd name="T38" fmla="*/ 43 w 101"/>
                  <a:gd name="T39" fmla="*/ 42 h 126"/>
                  <a:gd name="T40" fmla="*/ 38 w 101"/>
                  <a:gd name="T41" fmla="*/ 64 h 126"/>
                  <a:gd name="T42" fmla="*/ 27 w 101"/>
                  <a:gd name="T43" fmla="*/ 90 h 126"/>
                  <a:gd name="T44" fmla="*/ 24 w 101"/>
                  <a:gd name="T45" fmla="*/ 71 h 126"/>
                  <a:gd name="T46" fmla="*/ 15 w 101"/>
                  <a:gd name="T47" fmla="*/ 64 h 126"/>
                  <a:gd name="T48" fmla="*/ 73 w 101"/>
                  <a:gd name="T49" fmla="*/ 92 h 126"/>
                  <a:gd name="T50" fmla="*/ 52 w 101"/>
                  <a:gd name="T51" fmla="*/ 94 h 126"/>
                  <a:gd name="T52" fmla="*/ 54 w 101"/>
                  <a:gd name="T53" fmla="*/ 77 h 126"/>
                  <a:gd name="T54" fmla="*/ 58 w 101"/>
                  <a:gd name="T55" fmla="*/ 85 h 126"/>
                  <a:gd name="T56" fmla="*/ 63 w 101"/>
                  <a:gd name="T57" fmla="*/ 88 h 126"/>
                  <a:gd name="T58" fmla="*/ 64 w 101"/>
                  <a:gd name="T59" fmla="*/ 94 h 126"/>
                  <a:gd name="T60" fmla="*/ 69 w 101"/>
                  <a:gd name="T61" fmla="*/ 91 h 126"/>
                  <a:gd name="T62" fmla="*/ 67 w 101"/>
                  <a:gd name="T63" fmla="*/ 83 h 126"/>
                  <a:gd name="T64" fmla="*/ 63 w 101"/>
                  <a:gd name="T65" fmla="*/ 80 h 126"/>
                  <a:gd name="T66" fmla="*/ 61 w 101"/>
                  <a:gd name="T67" fmla="*/ 73 h 126"/>
                  <a:gd name="T68" fmla="*/ 64 w 101"/>
                  <a:gd name="T69" fmla="*/ 70 h 126"/>
                  <a:gd name="T70" fmla="*/ 67 w 101"/>
                  <a:gd name="T71" fmla="*/ 46 h 126"/>
                  <a:gd name="T72" fmla="*/ 67 w 101"/>
                  <a:gd name="T73" fmla="*/ 63 h 126"/>
                  <a:gd name="T74" fmla="*/ 58 w 101"/>
                  <a:gd name="T75" fmla="*/ 60 h 126"/>
                  <a:gd name="T76" fmla="*/ 52 w 101"/>
                  <a:gd name="T77" fmla="*/ 54 h 126"/>
                  <a:gd name="T78" fmla="*/ 55 w 101"/>
                  <a:gd name="T79" fmla="*/ 66 h 126"/>
                  <a:gd name="T80" fmla="*/ 51 w 101"/>
                  <a:gd name="T81" fmla="*/ 7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01" h="126">
                    <a:moveTo>
                      <a:pt x="15" y="64"/>
                    </a:moveTo>
                    <a:cubicBezTo>
                      <a:pt x="15" y="62"/>
                      <a:pt x="13" y="58"/>
                      <a:pt x="9" y="58"/>
                    </a:cubicBezTo>
                    <a:cubicBezTo>
                      <a:pt x="3" y="58"/>
                      <a:pt x="0" y="71"/>
                      <a:pt x="0" y="77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93"/>
                      <a:pt x="14" y="117"/>
                      <a:pt x="18" y="123"/>
                    </a:cubicBezTo>
                    <a:cubicBezTo>
                      <a:pt x="21" y="126"/>
                      <a:pt x="27" y="121"/>
                      <a:pt x="29" y="119"/>
                    </a:cubicBezTo>
                    <a:cubicBezTo>
                      <a:pt x="29" y="105"/>
                      <a:pt x="22" y="94"/>
                      <a:pt x="35" y="97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39" y="92"/>
                      <a:pt x="39" y="92"/>
                      <a:pt x="39" y="92"/>
                    </a:cubicBezTo>
                    <a:cubicBezTo>
                      <a:pt x="46" y="113"/>
                      <a:pt x="46" y="113"/>
                      <a:pt x="46" y="113"/>
                    </a:cubicBezTo>
                    <a:cubicBezTo>
                      <a:pt x="49" y="115"/>
                      <a:pt x="74" y="109"/>
                      <a:pt x="80" y="105"/>
                    </a:cubicBezTo>
                    <a:cubicBezTo>
                      <a:pt x="83" y="101"/>
                      <a:pt x="86" y="100"/>
                      <a:pt x="86" y="94"/>
                    </a:cubicBezTo>
                    <a:cubicBezTo>
                      <a:pt x="86" y="92"/>
                      <a:pt x="86" y="92"/>
                      <a:pt x="86" y="92"/>
                    </a:cubicBezTo>
                    <a:cubicBezTo>
                      <a:pt x="86" y="86"/>
                      <a:pt x="81" y="90"/>
                      <a:pt x="81" y="83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1" y="54"/>
                      <a:pt x="101" y="62"/>
                      <a:pt x="101" y="52"/>
                    </a:cubicBezTo>
                    <a:cubicBezTo>
                      <a:pt x="101" y="50"/>
                      <a:pt x="99" y="49"/>
                      <a:pt x="97" y="49"/>
                    </a:cubicBezTo>
                    <a:cubicBezTo>
                      <a:pt x="95" y="49"/>
                      <a:pt x="95" y="49"/>
                      <a:pt x="95" y="49"/>
                    </a:cubicBezTo>
                    <a:cubicBezTo>
                      <a:pt x="92" y="49"/>
                      <a:pt x="88" y="55"/>
                      <a:pt x="78" y="55"/>
                    </a:cubicBezTo>
                    <a:cubicBezTo>
                      <a:pt x="77" y="48"/>
                      <a:pt x="75" y="34"/>
                      <a:pt x="67" y="34"/>
                    </a:cubicBezTo>
                    <a:cubicBezTo>
                      <a:pt x="63" y="34"/>
                      <a:pt x="63" y="34"/>
                      <a:pt x="63" y="34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4" y="12"/>
                      <a:pt x="62" y="11"/>
                      <a:pt x="60" y="11"/>
                    </a:cubicBezTo>
                    <a:cubicBezTo>
                      <a:pt x="53" y="11"/>
                      <a:pt x="49" y="15"/>
                      <a:pt x="46" y="20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4"/>
                      <a:pt x="45" y="24"/>
                      <a:pt x="45" y="24"/>
                    </a:cubicBezTo>
                    <a:cubicBezTo>
                      <a:pt x="42" y="25"/>
                      <a:pt x="42" y="25"/>
                      <a:pt x="42" y="25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26" y="13"/>
                      <a:pt x="24" y="15"/>
                      <a:pt x="24" y="31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44"/>
                      <a:pt x="25" y="44"/>
                      <a:pt x="26" y="48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3" y="42"/>
                      <a:pt x="43" y="42"/>
                      <a:pt x="43" y="42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53"/>
                      <a:pt x="39" y="55"/>
                      <a:pt x="38" y="64"/>
                    </a:cubicBezTo>
                    <a:cubicBezTo>
                      <a:pt x="37" y="72"/>
                      <a:pt x="36" y="79"/>
                      <a:pt x="36" y="86"/>
                    </a:cubicBezTo>
                    <a:cubicBezTo>
                      <a:pt x="27" y="90"/>
                      <a:pt x="27" y="90"/>
                      <a:pt x="27" y="90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13" y="97"/>
                      <a:pt x="15" y="79"/>
                      <a:pt x="15" y="64"/>
                    </a:cubicBezTo>
                    <a:close/>
                    <a:moveTo>
                      <a:pt x="73" y="66"/>
                    </a:move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8"/>
                      <a:pt x="61" y="101"/>
                      <a:pt x="55" y="103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60" y="86"/>
                      <a:pt x="60" y="86"/>
                      <a:pt x="60" y="86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4" y="92"/>
                      <a:pt x="64" y="92"/>
                      <a:pt x="64" y="92"/>
                    </a:cubicBezTo>
                    <a:cubicBezTo>
                      <a:pt x="64" y="94"/>
                      <a:pt x="64" y="94"/>
                      <a:pt x="64" y="9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3" y="80"/>
                      <a:pt x="63" y="80"/>
                      <a:pt x="63" y="80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73"/>
                      <a:pt x="61" y="73"/>
                      <a:pt x="61" y="73"/>
                    </a:cubicBezTo>
                    <a:cubicBezTo>
                      <a:pt x="63" y="71"/>
                      <a:pt x="63" y="71"/>
                      <a:pt x="63" y="71"/>
                    </a:cubicBezTo>
                    <a:cubicBezTo>
                      <a:pt x="64" y="70"/>
                      <a:pt x="64" y="70"/>
                      <a:pt x="64" y="70"/>
                    </a:cubicBezTo>
                    <a:lnTo>
                      <a:pt x="73" y="66"/>
                    </a:lnTo>
                    <a:close/>
                    <a:moveTo>
                      <a:pt x="67" y="46"/>
                    </a:moveTo>
                    <a:cubicBezTo>
                      <a:pt x="70" y="46"/>
                      <a:pt x="72" y="54"/>
                      <a:pt x="72" y="58"/>
                    </a:cubicBezTo>
                    <a:cubicBezTo>
                      <a:pt x="72" y="62"/>
                      <a:pt x="71" y="63"/>
                      <a:pt x="67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1" y="63"/>
                      <a:pt x="63" y="60"/>
                      <a:pt x="58" y="60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2" y="54"/>
                      <a:pt x="52" y="54"/>
                      <a:pt x="52" y="54"/>
                    </a:cubicBezTo>
                    <a:cubicBezTo>
                      <a:pt x="55" y="52"/>
                      <a:pt x="65" y="46"/>
                      <a:pt x="67" y="46"/>
                    </a:cubicBezTo>
                    <a:close/>
                    <a:moveTo>
                      <a:pt x="55" y="66"/>
                    </a:moveTo>
                    <a:cubicBezTo>
                      <a:pt x="58" y="66"/>
                      <a:pt x="60" y="66"/>
                      <a:pt x="60" y="68"/>
                    </a:cubicBezTo>
                    <a:cubicBezTo>
                      <a:pt x="60" y="72"/>
                      <a:pt x="55" y="73"/>
                      <a:pt x="51" y="73"/>
                    </a:cubicBezTo>
                    <a:cubicBezTo>
                      <a:pt x="51" y="68"/>
                      <a:pt x="50" y="66"/>
                      <a:pt x="55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4" name="iṣḻîde"/>
              <p:cNvSpPr/>
              <p:nvPr/>
            </p:nvSpPr>
            <p:spPr bwMode="auto">
              <a:xfrm>
                <a:off x="3360738" y="1963738"/>
                <a:ext cx="211138" cy="171450"/>
              </a:xfrm>
              <a:custGeom>
                <a:avLst/>
                <a:gdLst>
                  <a:gd name="T0" fmla="*/ 30 w 64"/>
                  <a:gd name="T1" fmla="*/ 27 h 52"/>
                  <a:gd name="T2" fmla="*/ 17 w 64"/>
                  <a:gd name="T3" fmla="*/ 37 h 52"/>
                  <a:gd name="T4" fmla="*/ 9 w 64"/>
                  <a:gd name="T5" fmla="*/ 37 h 52"/>
                  <a:gd name="T6" fmla="*/ 5 w 64"/>
                  <a:gd name="T7" fmla="*/ 31 h 52"/>
                  <a:gd name="T8" fmla="*/ 3 w 64"/>
                  <a:gd name="T9" fmla="*/ 32 h 52"/>
                  <a:gd name="T10" fmla="*/ 11 w 64"/>
                  <a:gd name="T11" fmla="*/ 47 h 52"/>
                  <a:gd name="T12" fmla="*/ 37 w 64"/>
                  <a:gd name="T13" fmla="*/ 36 h 52"/>
                  <a:gd name="T14" fmla="*/ 58 w 64"/>
                  <a:gd name="T15" fmla="*/ 52 h 52"/>
                  <a:gd name="T16" fmla="*/ 63 w 64"/>
                  <a:gd name="T17" fmla="*/ 49 h 52"/>
                  <a:gd name="T18" fmla="*/ 43 w 64"/>
                  <a:gd name="T19" fmla="*/ 25 h 52"/>
                  <a:gd name="T20" fmla="*/ 64 w 64"/>
                  <a:gd name="T21" fmla="*/ 14 h 52"/>
                  <a:gd name="T22" fmla="*/ 64 w 64"/>
                  <a:gd name="T23" fmla="*/ 12 h 52"/>
                  <a:gd name="T24" fmla="*/ 48 w 64"/>
                  <a:gd name="T25" fmla="*/ 0 h 52"/>
                  <a:gd name="T26" fmla="*/ 46 w 64"/>
                  <a:gd name="T27" fmla="*/ 3 h 52"/>
                  <a:gd name="T28" fmla="*/ 48 w 64"/>
                  <a:gd name="T29" fmla="*/ 9 h 52"/>
                  <a:gd name="T30" fmla="*/ 54 w 64"/>
                  <a:gd name="T31" fmla="*/ 11 h 52"/>
                  <a:gd name="T32" fmla="*/ 37 w 64"/>
                  <a:gd name="T33" fmla="*/ 17 h 52"/>
                  <a:gd name="T34" fmla="*/ 37 w 64"/>
                  <a:gd name="T35" fmla="*/ 22 h 52"/>
                  <a:gd name="T36" fmla="*/ 0 w 64"/>
                  <a:gd name="T37" fmla="*/ 2 h 52"/>
                  <a:gd name="T38" fmla="*/ 30 w 64"/>
                  <a:gd name="T3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4" h="52">
                    <a:moveTo>
                      <a:pt x="30" y="27"/>
                    </a:moveTo>
                    <a:cubicBezTo>
                      <a:pt x="28" y="33"/>
                      <a:pt x="24" y="37"/>
                      <a:pt x="17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5" y="37"/>
                      <a:pt x="5" y="36"/>
                      <a:pt x="5" y="3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34"/>
                      <a:pt x="4" y="48"/>
                      <a:pt x="11" y="47"/>
                    </a:cubicBezTo>
                    <a:cubicBezTo>
                      <a:pt x="28" y="45"/>
                      <a:pt x="35" y="36"/>
                      <a:pt x="37" y="36"/>
                    </a:cubicBezTo>
                    <a:cubicBezTo>
                      <a:pt x="43" y="36"/>
                      <a:pt x="46" y="52"/>
                      <a:pt x="58" y="52"/>
                    </a:cubicBezTo>
                    <a:cubicBezTo>
                      <a:pt x="61" y="52"/>
                      <a:pt x="63" y="51"/>
                      <a:pt x="63" y="49"/>
                    </a:cubicBezTo>
                    <a:cubicBezTo>
                      <a:pt x="63" y="42"/>
                      <a:pt x="47" y="31"/>
                      <a:pt x="43" y="25"/>
                    </a:cubicBezTo>
                    <a:cubicBezTo>
                      <a:pt x="50" y="21"/>
                      <a:pt x="64" y="20"/>
                      <a:pt x="64" y="1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8"/>
                      <a:pt x="51" y="1"/>
                      <a:pt x="48" y="0"/>
                    </a:cubicBezTo>
                    <a:cubicBezTo>
                      <a:pt x="46" y="4"/>
                      <a:pt x="46" y="0"/>
                      <a:pt x="46" y="3"/>
                    </a:cubicBezTo>
                    <a:cubicBezTo>
                      <a:pt x="46" y="6"/>
                      <a:pt x="47" y="5"/>
                      <a:pt x="48" y="9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47" y="12"/>
                      <a:pt x="37" y="10"/>
                      <a:pt x="37" y="17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25" y="21"/>
                      <a:pt x="13" y="2"/>
                      <a:pt x="0" y="2"/>
                    </a:cubicBezTo>
                    <a:cubicBezTo>
                      <a:pt x="1" y="18"/>
                      <a:pt x="19" y="21"/>
                      <a:pt x="30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5" name="ïṥ1íďe"/>
              <p:cNvSpPr/>
              <p:nvPr/>
            </p:nvSpPr>
            <p:spPr bwMode="auto">
              <a:xfrm>
                <a:off x="1624013" y="2692400"/>
                <a:ext cx="1957388" cy="2122488"/>
              </a:xfrm>
              <a:custGeom>
                <a:avLst/>
                <a:gdLst>
                  <a:gd name="T0" fmla="*/ 493 w 594"/>
                  <a:gd name="T1" fmla="*/ 67 h 644"/>
                  <a:gd name="T2" fmla="*/ 499 w 594"/>
                  <a:gd name="T3" fmla="*/ 284 h 644"/>
                  <a:gd name="T4" fmla="*/ 499 w 594"/>
                  <a:gd name="T5" fmla="*/ 337 h 644"/>
                  <a:gd name="T6" fmla="*/ 483 w 594"/>
                  <a:gd name="T7" fmla="*/ 419 h 644"/>
                  <a:gd name="T8" fmla="*/ 445 w 594"/>
                  <a:gd name="T9" fmla="*/ 481 h 644"/>
                  <a:gd name="T10" fmla="*/ 315 w 594"/>
                  <a:gd name="T11" fmla="*/ 548 h 644"/>
                  <a:gd name="T12" fmla="*/ 284 w 594"/>
                  <a:gd name="T13" fmla="*/ 548 h 644"/>
                  <a:gd name="T14" fmla="*/ 165 w 594"/>
                  <a:gd name="T15" fmla="*/ 497 h 644"/>
                  <a:gd name="T16" fmla="*/ 103 w 594"/>
                  <a:gd name="T17" fmla="*/ 387 h 644"/>
                  <a:gd name="T18" fmla="*/ 104 w 594"/>
                  <a:gd name="T19" fmla="*/ 221 h 644"/>
                  <a:gd name="T20" fmla="*/ 106 w 594"/>
                  <a:gd name="T21" fmla="*/ 53 h 644"/>
                  <a:gd name="T22" fmla="*/ 4 w 594"/>
                  <a:gd name="T23" fmla="*/ 0 h 644"/>
                  <a:gd name="T24" fmla="*/ 0 w 594"/>
                  <a:gd name="T25" fmla="*/ 184 h 644"/>
                  <a:gd name="T26" fmla="*/ 0 w 594"/>
                  <a:gd name="T27" fmla="*/ 266 h 644"/>
                  <a:gd name="T28" fmla="*/ 65 w 594"/>
                  <a:gd name="T29" fmla="*/ 531 h 644"/>
                  <a:gd name="T30" fmla="*/ 281 w 594"/>
                  <a:gd name="T31" fmla="*/ 644 h 644"/>
                  <a:gd name="T32" fmla="*/ 308 w 594"/>
                  <a:gd name="T33" fmla="*/ 644 h 644"/>
                  <a:gd name="T34" fmla="*/ 572 w 594"/>
                  <a:gd name="T35" fmla="*/ 449 h 644"/>
                  <a:gd name="T36" fmla="*/ 586 w 594"/>
                  <a:gd name="T37" fmla="*/ 406 h 644"/>
                  <a:gd name="T38" fmla="*/ 591 w 594"/>
                  <a:gd name="T39" fmla="*/ 353 h 644"/>
                  <a:gd name="T40" fmla="*/ 593 w 594"/>
                  <a:gd name="T41" fmla="*/ 239 h 644"/>
                  <a:gd name="T42" fmla="*/ 594 w 594"/>
                  <a:gd name="T43" fmla="*/ 9 h 644"/>
                  <a:gd name="T44" fmla="*/ 493 w 594"/>
                  <a:gd name="T45" fmla="*/ 67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4" h="644">
                    <a:moveTo>
                      <a:pt x="493" y="67"/>
                    </a:moveTo>
                    <a:cubicBezTo>
                      <a:pt x="499" y="284"/>
                      <a:pt x="499" y="284"/>
                      <a:pt x="499" y="284"/>
                    </a:cubicBezTo>
                    <a:cubicBezTo>
                      <a:pt x="499" y="337"/>
                      <a:pt x="499" y="337"/>
                      <a:pt x="499" y="337"/>
                    </a:cubicBezTo>
                    <a:cubicBezTo>
                      <a:pt x="499" y="376"/>
                      <a:pt x="496" y="393"/>
                      <a:pt x="483" y="419"/>
                    </a:cubicBezTo>
                    <a:cubicBezTo>
                      <a:pt x="471" y="445"/>
                      <a:pt x="461" y="459"/>
                      <a:pt x="445" y="481"/>
                    </a:cubicBezTo>
                    <a:cubicBezTo>
                      <a:pt x="424" y="508"/>
                      <a:pt x="363" y="548"/>
                      <a:pt x="315" y="548"/>
                    </a:cubicBezTo>
                    <a:cubicBezTo>
                      <a:pt x="284" y="548"/>
                      <a:pt x="284" y="548"/>
                      <a:pt x="284" y="548"/>
                    </a:cubicBezTo>
                    <a:cubicBezTo>
                      <a:pt x="237" y="548"/>
                      <a:pt x="193" y="517"/>
                      <a:pt x="165" y="497"/>
                    </a:cubicBezTo>
                    <a:cubicBezTo>
                      <a:pt x="136" y="475"/>
                      <a:pt x="111" y="430"/>
                      <a:pt x="103" y="387"/>
                    </a:cubicBezTo>
                    <a:cubicBezTo>
                      <a:pt x="97" y="352"/>
                      <a:pt x="104" y="263"/>
                      <a:pt x="104" y="221"/>
                    </a:cubicBezTo>
                    <a:cubicBezTo>
                      <a:pt x="104" y="163"/>
                      <a:pt x="106" y="110"/>
                      <a:pt x="106" y="5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385"/>
                      <a:pt x="9" y="465"/>
                      <a:pt x="65" y="531"/>
                    </a:cubicBezTo>
                    <a:cubicBezTo>
                      <a:pt x="111" y="586"/>
                      <a:pt x="181" y="644"/>
                      <a:pt x="281" y="644"/>
                    </a:cubicBezTo>
                    <a:cubicBezTo>
                      <a:pt x="308" y="644"/>
                      <a:pt x="308" y="644"/>
                      <a:pt x="308" y="644"/>
                    </a:cubicBezTo>
                    <a:cubicBezTo>
                      <a:pt x="430" y="644"/>
                      <a:pt x="542" y="540"/>
                      <a:pt x="572" y="449"/>
                    </a:cubicBezTo>
                    <a:cubicBezTo>
                      <a:pt x="577" y="435"/>
                      <a:pt x="582" y="422"/>
                      <a:pt x="586" y="406"/>
                    </a:cubicBezTo>
                    <a:cubicBezTo>
                      <a:pt x="589" y="389"/>
                      <a:pt x="587" y="370"/>
                      <a:pt x="591" y="353"/>
                    </a:cubicBezTo>
                    <a:cubicBezTo>
                      <a:pt x="594" y="336"/>
                      <a:pt x="593" y="259"/>
                      <a:pt x="593" y="239"/>
                    </a:cubicBezTo>
                    <a:cubicBezTo>
                      <a:pt x="593" y="162"/>
                      <a:pt x="594" y="88"/>
                      <a:pt x="594" y="9"/>
                    </a:cubicBezTo>
                    <a:lnTo>
                      <a:pt x="493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6" name="íṩļidè"/>
              <p:cNvSpPr/>
              <p:nvPr/>
            </p:nvSpPr>
            <p:spPr bwMode="auto">
              <a:xfrm>
                <a:off x="2071688" y="2205038"/>
                <a:ext cx="490538" cy="1677988"/>
              </a:xfrm>
              <a:custGeom>
                <a:avLst/>
                <a:gdLst>
                  <a:gd name="T0" fmla="*/ 10 w 149"/>
                  <a:gd name="T1" fmla="*/ 494 h 509"/>
                  <a:gd name="T2" fmla="*/ 47 w 149"/>
                  <a:gd name="T3" fmla="*/ 497 h 509"/>
                  <a:gd name="T4" fmla="*/ 75 w 149"/>
                  <a:gd name="T5" fmla="*/ 509 h 509"/>
                  <a:gd name="T6" fmla="*/ 89 w 149"/>
                  <a:gd name="T7" fmla="*/ 469 h 509"/>
                  <a:gd name="T8" fmla="*/ 89 w 149"/>
                  <a:gd name="T9" fmla="*/ 467 h 509"/>
                  <a:gd name="T10" fmla="*/ 80 w 149"/>
                  <a:gd name="T11" fmla="*/ 447 h 509"/>
                  <a:gd name="T12" fmla="*/ 80 w 149"/>
                  <a:gd name="T13" fmla="*/ 427 h 509"/>
                  <a:gd name="T14" fmla="*/ 86 w 149"/>
                  <a:gd name="T15" fmla="*/ 233 h 509"/>
                  <a:gd name="T16" fmla="*/ 106 w 149"/>
                  <a:gd name="T17" fmla="*/ 154 h 509"/>
                  <a:gd name="T18" fmla="*/ 149 w 149"/>
                  <a:gd name="T19" fmla="*/ 96 h 509"/>
                  <a:gd name="T20" fmla="*/ 85 w 149"/>
                  <a:gd name="T21" fmla="*/ 38 h 509"/>
                  <a:gd name="T22" fmla="*/ 0 w 149"/>
                  <a:gd name="T23" fmla="*/ 0 h 509"/>
                  <a:gd name="T24" fmla="*/ 0 w 149"/>
                  <a:gd name="T25" fmla="*/ 478 h 509"/>
                  <a:gd name="T26" fmla="*/ 10 w 149"/>
                  <a:gd name="T27" fmla="*/ 49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509">
                    <a:moveTo>
                      <a:pt x="10" y="494"/>
                    </a:moveTo>
                    <a:cubicBezTo>
                      <a:pt x="23" y="494"/>
                      <a:pt x="38" y="494"/>
                      <a:pt x="47" y="497"/>
                    </a:cubicBezTo>
                    <a:cubicBezTo>
                      <a:pt x="55" y="499"/>
                      <a:pt x="68" y="509"/>
                      <a:pt x="75" y="509"/>
                    </a:cubicBezTo>
                    <a:cubicBezTo>
                      <a:pt x="84" y="509"/>
                      <a:pt x="89" y="479"/>
                      <a:pt x="89" y="469"/>
                    </a:cubicBezTo>
                    <a:cubicBezTo>
                      <a:pt x="89" y="467"/>
                      <a:pt x="89" y="467"/>
                      <a:pt x="89" y="467"/>
                    </a:cubicBezTo>
                    <a:cubicBezTo>
                      <a:pt x="89" y="453"/>
                      <a:pt x="80" y="452"/>
                      <a:pt x="80" y="447"/>
                    </a:cubicBezTo>
                    <a:cubicBezTo>
                      <a:pt x="80" y="427"/>
                      <a:pt x="80" y="427"/>
                      <a:pt x="80" y="427"/>
                    </a:cubicBezTo>
                    <a:cubicBezTo>
                      <a:pt x="80" y="361"/>
                      <a:pt x="83" y="297"/>
                      <a:pt x="86" y="233"/>
                    </a:cubicBezTo>
                    <a:cubicBezTo>
                      <a:pt x="87" y="201"/>
                      <a:pt x="95" y="176"/>
                      <a:pt x="106" y="154"/>
                    </a:cubicBezTo>
                    <a:cubicBezTo>
                      <a:pt x="114" y="137"/>
                      <a:pt x="136" y="105"/>
                      <a:pt x="149" y="96"/>
                    </a:cubicBezTo>
                    <a:cubicBezTo>
                      <a:pt x="136" y="71"/>
                      <a:pt x="109" y="52"/>
                      <a:pt x="85" y="38"/>
                    </a:cubicBezTo>
                    <a:cubicBezTo>
                      <a:pt x="72" y="30"/>
                      <a:pt x="14" y="1"/>
                      <a:pt x="0" y="0"/>
                    </a:cubicBezTo>
                    <a:cubicBezTo>
                      <a:pt x="0" y="478"/>
                      <a:pt x="0" y="478"/>
                      <a:pt x="0" y="478"/>
                    </a:cubicBezTo>
                    <a:cubicBezTo>
                      <a:pt x="0" y="485"/>
                      <a:pt x="5" y="491"/>
                      <a:pt x="10" y="4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7" name="ïṥḷiḋe"/>
              <p:cNvSpPr/>
              <p:nvPr/>
            </p:nvSpPr>
            <p:spPr bwMode="auto">
              <a:xfrm>
                <a:off x="2012950" y="2254250"/>
                <a:ext cx="1225550" cy="2122488"/>
              </a:xfrm>
              <a:custGeom>
                <a:avLst/>
                <a:gdLst>
                  <a:gd name="T0" fmla="*/ 21 w 372"/>
                  <a:gd name="T1" fmla="*/ 540 h 644"/>
                  <a:gd name="T2" fmla="*/ 36 w 372"/>
                  <a:gd name="T3" fmla="*/ 561 h 644"/>
                  <a:gd name="T4" fmla="*/ 71 w 372"/>
                  <a:gd name="T5" fmla="*/ 602 h 644"/>
                  <a:gd name="T6" fmla="*/ 179 w 372"/>
                  <a:gd name="T7" fmla="*/ 644 h 644"/>
                  <a:gd name="T8" fmla="*/ 338 w 372"/>
                  <a:gd name="T9" fmla="*/ 491 h 644"/>
                  <a:gd name="T10" fmla="*/ 338 w 372"/>
                  <a:gd name="T11" fmla="*/ 178 h 644"/>
                  <a:gd name="T12" fmla="*/ 369 w 372"/>
                  <a:gd name="T13" fmla="*/ 160 h 644"/>
                  <a:gd name="T14" fmla="*/ 369 w 372"/>
                  <a:gd name="T15" fmla="*/ 136 h 644"/>
                  <a:gd name="T16" fmla="*/ 372 w 372"/>
                  <a:gd name="T17" fmla="*/ 0 h 644"/>
                  <a:gd name="T18" fmla="*/ 121 w 372"/>
                  <a:gd name="T19" fmla="*/ 249 h 644"/>
                  <a:gd name="T20" fmla="*/ 121 w 372"/>
                  <a:gd name="T21" fmla="*/ 279 h 644"/>
                  <a:gd name="T22" fmla="*/ 130 w 372"/>
                  <a:gd name="T23" fmla="*/ 452 h 644"/>
                  <a:gd name="T24" fmla="*/ 98 w 372"/>
                  <a:gd name="T25" fmla="*/ 513 h 644"/>
                  <a:gd name="T26" fmla="*/ 50 w 372"/>
                  <a:gd name="T27" fmla="*/ 501 h 644"/>
                  <a:gd name="T28" fmla="*/ 40 w 372"/>
                  <a:gd name="T29" fmla="*/ 501 h 644"/>
                  <a:gd name="T30" fmla="*/ 0 w 372"/>
                  <a:gd name="T31" fmla="*/ 521 h 644"/>
                  <a:gd name="T32" fmla="*/ 0 w 372"/>
                  <a:gd name="T33" fmla="*/ 524 h 644"/>
                  <a:gd name="T34" fmla="*/ 21 w 372"/>
                  <a:gd name="T35" fmla="*/ 540 h 644"/>
                  <a:gd name="T36" fmla="*/ 31 w 372"/>
                  <a:gd name="T37" fmla="*/ 516 h 644"/>
                  <a:gd name="T38" fmla="*/ 32 w 372"/>
                  <a:gd name="T39" fmla="*/ 516 h 644"/>
                  <a:gd name="T40" fmla="*/ 44 w 372"/>
                  <a:gd name="T41" fmla="*/ 521 h 644"/>
                  <a:gd name="T42" fmla="*/ 34 w 372"/>
                  <a:gd name="T43" fmla="*/ 528 h 644"/>
                  <a:gd name="T44" fmla="*/ 25 w 372"/>
                  <a:gd name="T45" fmla="*/ 522 h 644"/>
                  <a:gd name="T46" fmla="*/ 31 w 372"/>
                  <a:gd name="T47" fmla="*/ 516 h 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644">
                    <a:moveTo>
                      <a:pt x="21" y="540"/>
                    </a:moveTo>
                    <a:cubicBezTo>
                      <a:pt x="28" y="546"/>
                      <a:pt x="30" y="553"/>
                      <a:pt x="36" y="561"/>
                    </a:cubicBezTo>
                    <a:cubicBezTo>
                      <a:pt x="50" y="579"/>
                      <a:pt x="55" y="586"/>
                      <a:pt x="71" y="602"/>
                    </a:cubicBezTo>
                    <a:cubicBezTo>
                      <a:pt x="94" y="625"/>
                      <a:pt x="133" y="644"/>
                      <a:pt x="179" y="644"/>
                    </a:cubicBezTo>
                    <a:cubicBezTo>
                      <a:pt x="267" y="644"/>
                      <a:pt x="338" y="579"/>
                      <a:pt x="338" y="491"/>
                    </a:cubicBezTo>
                    <a:cubicBezTo>
                      <a:pt x="338" y="387"/>
                      <a:pt x="338" y="282"/>
                      <a:pt x="338" y="178"/>
                    </a:cubicBezTo>
                    <a:cubicBezTo>
                      <a:pt x="369" y="160"/>
                      <a:pt x="369" y="160"/>
                      <a:pt x="369" y="160"/>
                    </a:cubicBezTo>
                    <a:cubicBezTo>
                      <a:pt x="369" y="136"/>
                      <a:pt x="369" y="136"/>
                      <a:pt x="369" y="136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232" y="11"/>
                      <a:pt x="121" y="97"/>
                      <a:pt x="121" y="249"/>
                    </a:cubicBezTo>
                    <a:cubicBezTo>
                      <a:pt x="121" y="279"/>
                      <a:pt x="121" y="279"/>
                      <a:pt x="121" y="279"/>
                    </a:cubicBezTo>
                    <a:cubicBezTo>
                      <a:pt x="130" y="452"/>
                      <a:pt x="130" y="452"/>
                      <a:pt x="130" y="452"/>
                    </a:cubicBezTo>
                    <a:cubicBezTo>
                      <a:pt x="132" y="476"/>
                      <a:pt x="121" y="513"/>
                      <a:pt x="98" y="513"/>
                    </a:cubicBezTo>
                    <a:cubicBezTo>
                      <a:pt x="80" y="513"/>
                      <a:pt x="73" y="501"/>
                      <a:pt x="50" y="501"/>
                    </a:cubicBezTo>
                    <a:cubicBezTo>
                      <a:pt x="40" y="501"/>
                      <a:pt x="40" y="501"/>
                      <a:pt x="40" y="501"/>
                    </a:cubicBezTo>
                    <a:cubicBezTo>
                      <a:pt x="28" y="501"/>
                      <a:pt x="0" y="512"/>
                      <a:pt x="0" y="52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31"/>
                      <a:pt x="14" y="532"/>
                      <a:pt x="21" y="540"/>
                    </a:cubicBezTo>
                    <a:close/>
                    <a:moveTo>
                      <a:pt x="31" y="516"/>
                    </a:moveTo>
                    <a:cubicBezTo>
                      <a:pt x="32" y="516"/>
                      <a:pt x="32" y="516"/>
                      <a:pt x="32" y="516"/>
                    </a:cubicBezTo>
                    <a:cubicBezTo>
                      <a:pt x="36" y="516"/>
                      <a:pt x="44" y="517"/>
                      <a:pt x="44" y="521"/>
                    </a:cubicBezTo>
                    <a:cubicBezTo>
                      <a:pt x="44" y="523"/>
                      <a:pt x="37" y="528"/>
                      <a:pt x="34" y="528"/>
                    </a:cubicBezTo>
                    <a:cubicBezTo>
                      <a:pt x="29" y="528"/>
                      <a:pt x="25" y="527"/>
                      <a:pt x="25" y="522"/>
                    </a:cubicBezTo>
                    <a:cubicBezTo>
                      <a:pt x="25" y="519"/>
                      <a:pt x="27" y="516"/>
                      <a:pt x="31" y="5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8" name="îŝḷíďe"/>
              <p:cNvSpPr/>
              <p:nvPr/>
            </p:nvSpPr>
            <p:spPr bwMode="auto">
              <a:xfrm>
                <a:off x="1606550" y="1847850"/>
                <a:ext cx="306388" cy="323850"/>
              </a:xfrm>
              <a:custGeom>
                <a:avLst/>
                <a:gdLst>
                  <a:gd name="T0" fmla="*/ 23 w 93"/>
                  <a:gd name="T1" fmla="*/ 98 h 98"/>
                  <a:gd name="T2" fmla="*/ 58 w 93"/>
                  <a:gd name="T3" fmla="*/ 62 h 98"/>
                  <a:gd name="T4" fmla="*/ 73 w 93"/>
                  <a:gd name="T5" fmla="*/ 44 h 98"/>
                  <a:gd name="T6" fmla="*/ 93 w 93"/>
                  <a:gd name="T7" fmla="*/ 28 h 98"/>
                  <a:gd name="T8" fmla="*/ 89 w 93"/>
                  <a:gd name="T9" fmla="*/ 23 h 98"/>
                  <a:gd name="T10" fmla="*/ 87 w 93"/>
                  <a:gd name="T11" fmla="*/ 23 h 98"/>
                  <a:gd name="T12" fmla="*/ 51 w 93"/>
                  <a:gd name="T13" fmla="*/ 49 h 98"/>
                  <a:gd name="T14" fmla="*/ 38 w 93"/>
                  <a:gd name="T15" fmla="*/ 34 h 98"/>
                  <a:gd name="T16" fmla="*/ 51 w 93"/>
                  <a:gd name="T17" fmla="*/ 10 h 98"/>
                  <a:gd name="T18" fmla="*/ 32 w 93"/>
                  <a:gd name="T19" fmla="*/ 25 h 98"/>
                  <a:gd name="T20" fmla="*/ 13 w 93"/>
                  <a:gd name="T21" fmla="*/ 0 h 98"/>
                  <a:gd name="T22" fmla="*/ 8 w 93"/>
                  <a:gd name="T23" fmla="*/ 0 h 98"/>
                  <a:gd name="T24" fmla="*/ 0 w 93"/>
                  <a:gd name="T25" fmla="*/ 7 h 98"/>
                  <a:gd name="T26" fmla="*/ 43 w 93"/>
                  <a:gd name="T27" fmla="*/ 65 h 98"/>
                  <a:gd name="T28" fmla="*/ 23 w 93"/>
                  <a:gd name="T29" fmla="*/ 9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98">
                    <a:moveTo>
                      <a:pt x="23" y="98"/>
                    </a:moveTo>
                    <a:cubicBezTo>
                      <a:pt x="38" y="97"/>
                      <a:pt x="47" y="73"/>
                      <a:pt x="58" y="62"/>
                    </a:cubicBezTo>
                    <a:cubicBezTo>
                      <a:pt x="63" y="57"/>
                      <a:pt x="67" y="51"/>
                      <a:pt x="73" y="44"/>
                    </a:cubicBezTo>
                    <a:cubicBezTo>
                      <a:pt x="80" y="37"/>
                      <a:pt x="93" y="39"/>
                      <a:pt x="93" y="28"/>
                    </a:cubicBezTo>
                    <a:cubicBezTo>
                      <a:pt x="93" y="24"/>
                      <a:pt x="92" y="23"/>
                      <a:pt x="89" y="23"/>
                    </a:cubicBezTo>
                    <a:cubicBezTo>
                      <a:pt x="87" y="23"/>
                      <a:pt x="87" y="23"/>
                      <a:pt x="87" y="23"/>
                    </a:cubicBezTo>
                    <a:cubicBezTo>
                      <a:pt x="72" y="23"/>
                      <a:pt x="58" y="39"/>
                      <a:pt x="51" y="49"/>
                    </a:cubicBezTo>
                    <a:cubicBezTo>
                      <a:pt x="50" y="47"/>
                      <a:pt x="38" y="35"/>
                      <a:pt x="38" y="34"/>
                    </a:cubicBezTo>
                    <a:cubicBezTo>
                      <a:pt x="38" y="28"/>
                      <a:pt x="54" y="17"/>
                      <a:pt x="51" y="10"/>
                    </a:cubicBezTo>
                    <a:cubicBezTo>
                      <a:pt x="47" y="2"/>
                      <a:pt x="34" y="17"/>
                      <a:pt x="32" y="25"/>
                    </a:cubicBezTo>
                    <a:cubicBezTo>
                      <a:pt x="25" y="20"/>
                      <a:pt x="19" y="0"/>
                      <a:pt x="13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0" y="6"/>
                      <a:pt x="0" y="7"/>
                    </a:cubicBezTo>
                    <a:cubicBezTo>
                      <a:pt x="0" y="15"/>
                      <a:pt x="36" y="56"/>
                      <a:pt x="43" y="65"/>
                    </a:cubicBezTo>
                    <a:cubicBezTo>
                      <a:pt x="37" y="74"/>
                      <a:pt x="24" y="81"/>
                      <a:pt x="23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39" name="ïšḻide"/>
              <p:cNvSpPr/>
              <p:nvPr/>
            </p:nvSpPr>
            <p:spPr bwMode="auto">
              <a:xfrm>
                <a:off x="3387725" y="1871663"/>
                <a:ext cx="285750" cy="171450"/>
              </a:xfrm>
              <a:custGeom>
                <a:avLst/>
                <a:gdLst>
                  <a:gd name="T0" fmla="*/ 6 w 87"/>
                  <a:gd name="T1" fmla="*/ 18 h 52"/>
                  <a:gd name="T2" fmla="*/ 7 w 87"/>
                  <a:gd name="T3" fmla="*/ 18 h 52"/>
                  <a:gd name="T4" fmla="*/ 21 w 87"/>
                  <a:gd name="T5" fmla="*/ 10 h 52"/>
                  <a:gd name="T6" fmla="*/ 49 w 87"/>
                  <a:gd name="T7" fmla="*/ 25 h 52"/>
                  <a:gd name="T8" fmla="*/ 77 w 87"/>
                  <a:gd name="T9" fmla="*/ 41 h 52"/>
                  <a:gd name="T10" fmla="*/ 66 w 87"/>
                  <a:gd name="T11" fmla="*/ 42 h 52"/>
                  <a:gd name="T12" fmla="*/ 80 w 87"/>
                  <a:gd name="T13" fmla="*/ 52 h 52"/>
                  <a:gd name="T14" fmla="*/ 87 w 87"/>
                  <a:gd name="T15" fmla="*/ 46 h 52"/>
                  <a:gd name="T16" fmla="*/ 25 w 87"/>
                  <a:gd name="T17" fmla="*/ 9 h 52"/>
                  <a:gd name="T18" fmla="*/ 31 w 87"/>
                  <a:gd name="T19" fmla="*/ 2 h 52"/>
                  <a:gd name="T20" fmla="*/ 26 w 87"/>
                  <a:gd name="T21" fmla="*/ 0 h 52"/>
                  <a:gd name="T22" fmla="*/ 23 w 87"/>
                  <a:gd name="T23" fmla="*/ 0 h 52"/>
                  <a:gd name="T24" fmla="*/ 0 w 87"/>
                  <a:gd name="T25" fmla="*/ 12 h 52"/>
                  <a:gd name="T26" fmla="*/ 6 w 87"/>
                  <a:gd name="T27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52">
                    <a:moveTo>
                      <a:pt x="6" y="18"/>
                    </a:moveTo>
                    <a:cubicBezTo>
                      <a:pt x="7" y="18"/>
                      <a:pt x="7" y="18"/>
                      <a:pt x="7" y="18"/>
                    </a:cubicBezTo>
                    <a:cubicBezTo>
                      <a:pt x="13" y="18"/>
                      <a:pt x="13" y="10"/>
                      <a:pt x="21" y="10"/>
                    </a:cubicBezTo>
                    <a:cubicBezTo>
                      <a:pt x="21" y="10"/>
                      <a:pt x="43" y="24"/>
                      <a:pt x="49" y="25"/>
                    </a:cubicBezTo>
                    <a:cubicBezTo>
                      <a:pt x="60" y="28"/>
                      <a:pt x="71" y="32"/>
                      <a:pt x="77" y="41"/>
                    </a:cubicBezTo>
                    <a:cubicBezTo>
                      <a:pt x="66" y="42"/>
                      <a:pt x="66" y="42"/>
                      <a:pt x="66" y="42"/>
                    </a:cubicBezTo>
                    <a:cubicBezTo>
                      <a:pt x="68" y="44"/>
                      <a:pt x="78" y="52"/>
                      <a:pt x="80" y="52"/>
                    </a:cubicBezTo>
                    <a:cubicBezTo>
                      <a:pt x="83" y="52"/>
                      <a:pt x="87" y="48"/>
                      <a:pt x="87" y="46"/>
                    </a:cubicBezTo>
                    <a:cubicBezTo>
                      <a:pt x="87" y="26"/>
                      <a:pt x="43" y="13"/>
                      <a:pt x="25" y="9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0"/>
                      <a:pt x="29" y="0"/>
                      <a:pt x="2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8" y="0"/>
                      <a:pt x="0" y="5"/>
                      <a:pt x="0" y="12"/>
                    </a:cubicBezTo>
                    <a:cubicBezTo>
                      <a:pt x="0" y="15"/>
                      <a:pt x="2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0" name="î$lïḋè"/>
              <p:cNvSpPr/>
              <p:nvPr/>
            </p:nvSpPr>
            <p:spPr bwMode="auto">
              <a:xfrm>
                <a:off x="3519488" y="1828800"/>
                <a:ext cx="92075" cy="76200"/>
              </a:xfrm>
              <a:custGeom>
                <a:avLst/>
                <a:gdLst>
                  <a:gd name="T0" fmla="*/ 28 w 28"/>
                  <a:gd name="T1" fmla="*/ 12 h 23"/>
                  <a:gd name="T2" fmla="*/ 28 w 28"/>
                  <a:gd name="T3" fmla="*/ 9 h 23"/>
                  <a:gd name="T4" fmla="*/ 21 w 28"/>
                  <a:gd name="T5" fmla="*/ 9 h 23"/>
                  <a:gd name="T6" fmla="*/ 21 w 28"/>
                  <a:gd name="T7" fmla="*/ 4 h 23"/>
                  <a:gd name="T8" fmla="*/ 16 w 28"/>
                  <a:gd name="T9" fmla="*/ 0 h 23"/>
                  <a:gd name="T10" fmla="*/ 15 w 28"/>
                  <a:gd name="T11" fmla="*/ 0 h 23"/>
                  <a:gd name="T12" fmla="*/ 0 w 28"/>
                  <a:gd name="T13" fmla="*/ 17 h 23"/>
                  <a:gd name="T14" fmla="*/ 0 w 28"/>
                  <a:gd name="T15" fmla="*/ 23 h 23"/>
                  <a:gd name="T16" fmla="*/ 28 w 28"/>
                  <a:gd name="T17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3">
                    <a:moveTo>
                      <a:pt x="28" y="12"/>
                    </a:moveTo>
                    <a:cubicBezTo>
                      <a:pt x="28" y="9"/>
                      <a:pt x="28" y="9"/>
                      <a:pt x="28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1"/>
                      <a:pt x="20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0" y="11"/>
                      <a:pt x="0" y="1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3"/>
                      <a:pt x="9" y="12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  <p:sp>
            <p:nvSpPr>
              <p:cNvPr id="141" name="isḻïḑê"/>
              <p:cNvSpPr/>
              <p:nvPr/>
            </p:nvSpPr>
            <p:spPr bwMode="auto">
              <a:xfrm>
                <a:off x="2741613" y="1498600"/>
                <a:ext cx="273050" cy="373063"/>
              </a:xfrm>
              <a:custGeom>
                <a:avLst/>
                <a:gdLst>
                  <a:gd name="T0" fmla="*/ 46 w 83"/>
                  <a:gd name="T1" fmla="*/ 68 h 113"/>
                  <a:gd name="T2" fmla="*/ 83 w 83"/>
                  <a:gd name="T3" fmla="*/ 113 h 113"/>
                  <a:gd name="T4" fmla="*/ 65 w 83"/>
                  <a:gd name="T5" fmla="*/ 88 h 113"/>
                  <a:gd name="T6" fmla="*/ 50 w 83"/>
                  <a:gd name="T7" fmla="*/ 58 h 113"/>
                  <a:gd name="T8" fmla="*/ 61 w 83"/>
                  <a:gd name="T9" fmla="*/ 49 h 113"/>
                  <a:gd name="T10" fmla="*/ 62 w 83"/>
                  <a:gd name="T11" fmla="*/ 49 h 113"/>
                  <a:gd name="T12" fmla="*/ 74 w 83"/>
                  <a:gd name="T13" fmla="*/ 51 h 113"/>
                  <a:gd name="T14" fmla="*/ 80 w 83"/>
                  <a:gd name="T15" fmla="*/ 45 h 113"/>
                  <a:gd name="T16" fmla="*/ 74 w 83"/>
                  <a:gd name="T17" fmla="*/ 37 h 113"/>
                  <a:gd name="T18" fmla="*/ 62 w 83"/>
                  <a:gd name="T19" fmla="*/ 39 h 113"/>
                  <a:gd name="T20" fmla="*/ 71 w 83"/>
                  <a:gd name="T21" fmla="*/ 12 h 113"/>
                  <a:gd name="T22" fmla="*/ 71 w 83"/>
                  <a:gd name="T23" fmla="*/ 8 h 113"/>
                  <a:gd name="T24" fmla="*/ 65 w 83"/>
                  <a:gd name="T25" fmla="*/ 0 h 113"/>
                  <a:gd name="T26" fmla="*/ 61 w 83"/>
                  <a:gd name="T27" fmla="*/ 3 h 113"/>
                  <a:gd name="T28" fmla="*/ 53 w 83"/>
                  <a:gd name="T29" fmla="*/ 31 h 113"/>
                  <a:gd name="T30" fmla="*/ 39 w 83"/>
                  <a:gd name="T31" fmla="*/ 41 h 113"/>
                  <a:gd name="T32" fmla="*/ 18 w 83"/>
                  <a:gd name="T33" fmla="*/ 45 h 113"/>
                  <a:gd name="T34" fmla="*/ 24 w 83"/>
                  <a:gd name="T35" fmla="*/ 51 h 113"/>
                  <a:gd name="T36" fmla="*/ 44 w 83"/>
                  <a:gd name="T37" fmla="*/ 51 h 113"/>
                  <a:gd name="T38" fmla="*/ 0 w 83"/>
                  <a:gd name="T39" fmla="*/ 94 h 113"/>
                  <a:gd name="T40" fmla="*/ 46 w 83"/>
                  <a:gd name="T4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3" h="113">
                    <a:moveTo>
                      <a:pt x="46" y="68"/>
                    </a:moveTo>
                    <a:cubicBezTo>
                      <a:pt x="46" y="88"/>
                      <a:pt x="61" y="113"/>
                      <a:pt x="83" y="113"/>
                    </a:cubicBezTo>
                    <a:cubicBezTo>
                      <a:pt x="82" y="108"/>
                      <a:pt x="69" y="93"/>
                      <a:pt x="65" y="88"/>
                    </a:cubicBezTo>
                    <a:cubicBezTo>
                      <a:pt x="59" y="80"/>
                      <a:pt x="56" y="67"/>
                      <a:pt x="50" y="58"/>
                    </a:cubicBezTo>
                    <a:cubicBezTo>
                      <a:pt x="52" y="55"/>
                      <a:pt x="57" y="49"/>
                      <a:pt x="61" y="49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74" y="51"/>
                      <a:pt x="74" y="51"/>
                      <a:pt x="74" y="51"/>
                    </a:cubicBezTo>
                    <a:cubicBezTo>
                      <a:pt x="76" y="50"/>
                      <a:pt x="80" y="47"/>
                      <a:pt x="80" y="45"/>
                    </a:cubicBezTo>
                    <a:cubicBezTo>
                      <a:pt x="80" y="41"/>
                      <a:pt x="77" y="39"/>
                      <a:pt x="74" y="3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3" y="29"/>
                      <a:pt x="71" y="18"/>
                      <a:pt x="71" y="12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71" y="5"/>
                      <a:pt x="67" y="0"/>
                      <a:pt x="65" y="0"/>
                    </a:cubicBezTo>
                    <a:cubicBezTo>
                      <a:pt x="63" y="0"/>
                      <a:pt x="61" y="1"/>
                      <a:pt x="61" y="3"/>
                    </a:cubicBezTo>
                    <a:cubicBezTo>
                      <a:pt x="61" y="18"/>
                      <a:pt x="65" y="24"/>
                      <a:pt x="53" y="31"/>
                    </a:cubicBezTo>
                    <a:cubicBezTo>
                      <a:pt x="53" y="45"/>
                      <a:pt x="51" y="39"/>
                      <a:pt x="39" y="41"/>
                    </a:cubicBezTo>
                    <a:cubicBezTo>
                      <a:pt x="36" y="41"/>
                      <a:pt x="18" y="41"/>
                      <a:pt x="18" y="45"/>
                    </a:cubicBezTo>
                    <a:cubicBezTo>
                      <a:pt x="18" y="48"/>
                      <a:pt x="20" y="51"/>
                      <a:pt x="24" y="51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39" y="70"/>
                      <a:pt x="5" y="86"/>
                      <a:pt x="0" y="94"/>
                    </a:cubicBezTo>
                    <a:cubicBezTo>
                      <a:pt x="32" y="94"/>
                      <a:pt x="31" y="72"/>
                      <a:pt x="46" y="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solidFill>
                    <a:srgbClr val="F5C87C"/>
                  </a:solidFill>
                </a:endParaRPr>
              </a:p>
            </p:txBody>
          </p:sp>
        </p:grpSp>
      </p:grp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5185726" y="426695"/>
            <a:ext cx="180848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702030404030204" charset="0"/>
                <a:ea typeface="方正宋刻本秀楷简体" panose="02000000000000000000" pitchFamily="2" charset="-122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代码</a:t>
            </a:r>
            <a:r>
              <a:rPr lang="zh-CN" altLang="en-US" sz="3200" b="1" noProof="0">
                <a:ln>
                  <a:noFill/>
                </a:ln>
                <a:solidFill>
                  <a:srgbClr val="033F7B"/>
                </a:solidFill>
                <a:effectLst/>
                <a:uLnTx/>
                <a:uFillTx/>
                <a:latin typeface="微软雅黑" charset="-122"/>
                <a:ea typeface="微软雅黑" charset="-122"/>
                <a:sym typeface="+mn-ea"/>
              </a:rPr>
              <a:t>实现</a:t>
            </a:r>
            <a:endParaRPr lang="zh-CN" altLang="en-US" sz="3200" b="1" noProof="0">
              <a:ln>
                <a:noFill/>
              </a:ln>
              <a:solidFill>
                <a:srgbClr val="033F7B"/>
              </a:solidFill>
              <a:effectLst/>
              <a:uLnTx/>
              <a:uFillTx/>
              <a:latin typeface="微软雅黑" charset="-122"/>
              <a:ea typeface="微软雅黑" charset="-122"/>
              <a:sym typeface="+mn-ea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923764" y="1368344"/>
            <a:ext cx="344471" cy="0"/>
          </a:xfrm>
          <a:prstGeom prst="line">
            <a:avLst/>
          </a:prstGeom>
          <a:ln w="38100">
            <a:solidFill>
              <a:srgbClr val="033F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05" y="1651635"/>
            <a:ext cx="5855970" cy="4430395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495" y="1684020"/>
            <a:ext cx="5828030" cy="4138295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ISLIDE.VECTOR" val="7b86b897-7041-40d4-b8ad-d7fb155c3b31"/>
</p:tagLst>
</file>

<file path=ppt/tags/tag64.xml><?xml version="1.0" encoding="utf-8"?>
<p:tagLst xmlns:p="http://schemas.openxmlformats.org/presentationml/2006/main">
  <p:tag name="ISLIDE.VECTOR" val="7b86b897-7041-40d4-b8ad-d7fb155c3b31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64682,50001571],&quot;65&quot;:[20205081]}"/>
</p:tagLst>
</file>

<file path=ppt/tags/tag66.xml><?xml version="1.0" encoding="utf-8"?>
<p:tagLst xmlns:p="http://schemas.openxmlformats.org/presentationml/2006/main">
  <p:tag name="ISLIDE.VECTOR" val="7b86b897-7041-40d4-b8ad-d7fb155c3b31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resource_record_key" val="{&quot;10&quot;:[21564682,50001571],&quot;65&quot;:[20205081]}"/>
</p:tagLst>
</file>

<file path=ppt/tags/tag68.xml><?xml version="1.0" encoding="utf-8"?>
<p:tagLst xmlns:p="http://schemas.openxmlformats.org/presentationml/2006/main">
  <p:tag name="ISLIDE.VECTOR" val="7b86b897-7041-40d4-b8ad-d7fb155c3b31"/>
</p:tagLst>
</file>

<file path=ppt/tags/tag69.xml><?xml version="1.0" encoding="utf-8"?>
<p:tagLst xmlns:p="http://schemas.openxmlformats.org/presentationml/2006/main">
  <p:tag name="ISLIDE.VECTOR" val="7b86b897-7041-40d4-b8ad-d7fb155c3b3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ISLIDE.VECTOR" val="7b86b897-7041-40d4-b8ad-d7fb155c3b31"/>
</p:tagLst>
</file>

<file path=ppt/tags/tag71.xml><?xml version="1.0" encoding="utf-8"?>
<p:tagLst xmlns:p="http://schemas.openxmlformats.org/presentationml/2006/main">
  <p:tag name="ISLIDE.VECTOR" val="7b86b897-7041-40d4-b8ad-d7fb155c3b31"/>
</p:tagLst>
</file>

<file path=ppt/tags/tag72.xml><?xml version="1.0" encoding="utf-8"?>
<p:tagLst xmlns:p="http://schemas.openxmlformats.org/presentationml/2006/main">
  <p:tag name="ISLIDE.VECTOR" val="7b86b897-7041-40d4-b8ad-d7fb155c3b31"/>
</p:tagLst>
</file>

<file path=ppt/tags/tag73.xml><?xml version="1.0" encoding="utf-8"?>
<p:tagLst xmlns:p="http://schemas.openxmlformats.org/presentationml/2006/main">
  <p:tag name="ISLIDE.VECTOR" val="7b86b897-7041-40d4-b8ad-d7fb155c3b31"/>
</p:tagLst>
</file>

<file path=ppt/tags/tag74.xml><?xml version="1.0" encoding="utf-8"?>
<p:tagLst xmlns:p="http://schemas.openxmlformats.org/presentationml/2006/main">
  <p:tag name="ISLIDE.VECTOR" val="7b86b897-7041-40d4-b8ad-d7fb155c3b31"/>
</p:tagLst>
</file>

<file path=ppt/tags/tag75.xml><?xml version="1.0" encoding="utf-8"?>
<p:tagLst xmlns:p="http://schemas.openxmlformats.org/presentationml/2006/main">
  <p:tag name="ISLIDE.VECTOR" val="7b86b897-7041-40d4-b8ad-d7fb155c3b31"/>
</p:tagLst>
</file>

<file path=ppt/tags/tag76.xml><?xml version="1.0" encoding="utf-8"?>
<p:tagLst xmlns:p="http://schemas.openxmlformats.org/presentationml/2006/main">
  <p:tag name="TABLE_ENDDRAG_ORIGIN_RECT" val="684*361"/>
  <p:tag name="TABLE_ENDDRAG_RECT" val="155*123*684*36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ISLIDE.VECTOR" val="7b86b897-7041-40d4-b8ad-d7fb155c3b31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ISLIDE.VECTOR" val="7b86b897-7041-40d4-b8ad-d7fb155c3b3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resource_record_key" val="{&quot;10&quot;:[21564682,50001571],&quot;65&quot;:[20205081]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WPS">
      <a:majorFont>
        <a:latin typeface="苹方-简"/>
        <a:ea typeface="苹方-简"/>
        <a:cs typeface=""/>
      </a:majorFont>
      <a:minorFont>
        <a:latin typeface="苹方-简"/>
        <a:ea typeface="苹方-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1494</Words>
  <Application>WPS 文字</Application>
  <PresentationFormat>宽屏</PresentationFormat>
  <Paragraphs>303</Paragraphs>
  <Slides>13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0" baseType="lpstr">
      <vt:lpstr>Arial</vt:lpstr>
      <vt:lpstr>宋体</vt:lpstr>
      <vt:lpstr>Wingdings</vt:lpstr>
      <vt:lpstr>Wingdings</vt:lpstr>
      <vt:lpstr>苹方-简</vt:lpstr>
      <vt:lpstr>微软雅黑</vt:lpstr>
      <vt:lpstr>汉仪旗黑</vt:lpstr>
      <vt:lpstr>宋体</vt:lpstr>
      <vt:lpstr>Arial Unicode MS</vt:lpstr>
      <vt:lpstr>汉仪书宋二KW</vt:lpstr>
      <vt:lpstr>宋体-简</vt:lpstr>
      <vt:lpstr>Calibri Light</vt:lpstr>
      <vt:lpstr>Helvetica Neue</vt:lpstr>
      <vt:lpstr>方正宋刻本秀楷简体</vt:lpstr>
      <vt:lpstr>微软雅黑 Light</vt:lpstr>
      <vt:lpstr>汉仪中黑KW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糖醋排骨</cp:lastModifiedBy>
  <cp:revision>167</cp:revision>
  <dcterms:created xsi:type="dcterms:W3CDTF">2025-04-15T05:42:18Z</dcterms:created>
  <dcterms:modified xsi:type="dcterms:W3CDTF">2025-04-15T05:42:18Z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2052-7.2.2.8955</vt:lpwstr>
  </property>
  <property fmtid="{D5CDD505-2E9C-101B-9397-08002B2CF9AE}" pid="3" name="ICV">
    <vt:lpwstr>F5D636A28A030B39F4C1F56771463B98_41</vt:lpwstr>
  </property>
</Properties>
</file>